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5" r:id="rId4"/>
    <p:sldId id="261" r:id="rId5"/>
    <p:sldId id="264" r:id="rId6"/>
    <p:sldId id="262" r:id="rId7"/>
    <p:sldId id="259" r:id="rId8"/>
    <p:sldId id="258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9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99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77501-8FB3-47B0-88EC-6903441514D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171540-7497-4DAB-9F0C-1737A9358578}">
      <dgm:prSet/>
      <dgm:spPr/>
      <dgm:t>
        <a:bodyPr/>
        <a:lstStyle/>
        <a:p>
          <a:r>
            <a:rPr lang="en-US" dirty="0"/>
            <a:t>Variable length sequence</a:t>
          </a:r>
        </a:p>
      </dgm:t>
    </dgm:pt>
    <dgm:pt modelId="{D8895252-87C0-4850-9752-212CB52F641A}" type="parTrans" cxnId="{C3C8D61A-CF68-4BCB-A85A-547ABD252C92}">
      <dgm:prSet/>
      <dgm:spPr/>
      <dgm:t>
        <a:bodyPr/>
        <a:lstStyle/>
        <a:p>
          <a:endParaRPr lang="en-US"/>
        </a:p>
      </dgm:t>
    </dgm:pt>
    <dgm:pt modelId="{D26356CB-E2C6-46CB-AE01-4AC8E2793B9E}" type="sibTrans" cxnId="{C3C8D61A-CF68-4BCB-A85A-547ABD252C92}">
      <dgm:prSet/>
      <dgm:spPr/>
      <dgm:t>
        <a:bodyPr/>
        <a:lstStyle/>
        <a:p>
          <a:endParaRPr lang="en-US"/>
        </a:p>
      </dgm:t>
    </dgm:pt>
    <dgm:pt modelId="{1A716813-58B8-47BD-A9D1-CAC658F63762}">
      <dgm:prSet/>
      <dgm:spPr/>
      <dgm:t>
        <a:bodyPr/>
        <a:lstStyle/>
        <a:p>
          <a:r>
            <a:rPr lang="en-US" dirty="0"/>
            <a:t>Long-term dependency</a:t>
          </a:r>
        </a:p>
      </dgm:t>
    </dgm:pt>
    <dgm:pt modelId="{6F5B5D7C-9FD2-4D34-AB00-77AFF21F6958}" type="parTrans" cxnId="{9017E4E5-45F1-4955-B672-D88842EC2589}">
      <dgm:prSet/>
      <dgm:spPr/>
      <dgm:t>
        <a:bodyPr/>
        <a:lstStyle/>
        <a:p>
          <a:endParaRPr lang="en-US"/>
        </a:p>
      </dgm:t>
    </dgm:pt>
    <dgm:pt modelId="{1EB56A7E-932A-414B-898C-4CC1FE0ECC60}" type="sibTrans" cxnId="{9017E4E5-45F1-4955-B672-D88842EC2589}">
      <dgm:prSet/>
      <dgm:spPr/>
      <dgm:t>
        <a:bodyPr/>
        <a:lstStyle/>
        <a:p>
          <a:endParaRPr lang="en-US"/>
        </a:p>
      </dgm:t>
    </dgm:pt>
    <dgm:pt modelId="{E3F31C1B-6B71-4C8D-BE34-87685D43F07C}">
      <dgm:prSet/>
      <dgm:spPr/>
      <dgm:t>
        <a:bodyPr/>
        <a:lstStyle/>
        <a:p>
          <a:r>
            <a:rPr lang="en-US" dirty="0"/>
            <a:t>Stateful Representation</a:t>
          </a:r>
        </a:p>
      </dgm:t>
    </dgm:pt>
    <dgm:pt modelId="{D396E59F-D888-4644-B3F7-65B06BC2A50A}" type="parTrans" cxnId="{E6741E37-285A-4329-95AD-37395652DA47}">
      <dgm:prSet/>
      <dgm:spPr/>
      <dgm:t>
        <a:bodyPr/>
        <a:lstStyle/>
        <a:p>
          <a:endParaRPr lang="en-US"/>
        </a:p>
      </dgm:t>
    </dgm:pt>
    <dgm:pt modelId="{80BAB7AB-A236-44BA-992E-0C45C368DCF5}" type="sibTrans" cxnId="{E6741E37-285A-4329-95AD-37395652DA47}">
      <dgm:prSet/>
      <dgm:spPr/>
      <dgm:t>
        <a:bodyPr/>
        <a:lstStyle/>
        <a:p>
          <a:endParaRPr lang="en-US"/>
        </a:p>
      </dgm:t>
    </dgm:pt>
    <dgm:pt modelId="{D898F228-782B-4894-B0A5-89B38CAFEEAF}">
      <dgm:prSet/>
      <dgm:spPr/>
      <dgm:t>
        <a:bodyPr/>
        <a:lstStyle/>
        <a:p>
          <a:r>
            <a:rPr lang="en-US" dirty="0"/>
            <a:t>Memory</a:t>
          </a:r>
        </a:p>
      </dgm:t>
    </dgm:pt>
    <dgm:pt modelId="{B1E14886-11A8-4AFA-8F8A-0DBEE4EC1A2D}" type="parTrans" cxnId="{75D88C5F-B2DA-45B1-9E9E-590BA6E47E58}">
      <dgm:prSet/>
      <dgm:spPr/>
      <dgm:t>
        <a:bodyPr/>
        <a:lstStyle/>
        <a:p>
          <a:endParaRPr lang="en-US"/>
        </a:p>
      </dgm:t>
    </dgm:pt>
    <dgm:pt modelId="{91C9BA48-F4D5-4499-9931-9ECFD429A252}" type="sibTrans" cxnId="{75D88C5F-B2DA-45B1-9E9E-590BA6E47E58}">
      <dgm:prSet/>
      <dgm:spPr/>
      <dgm:t>
        <a:bodyPr/>
        <a:lstStyle/>
        <a:p>
          <a:endParaRPr lang="en-US"/>
        </a:p>
      </dgm:t>
    </dgm:pt>
    <dgm:pt modelId="{DDFB54A5-93C3-4E36-A88C-0E687651BFF1}" type="pres">
      <dgm:prSet presAssocID="{01377501-8FB3-47B0-88EC-6903441514D4}" presName="diagram" presStyleCnt="0">
        <dgm:presLayoutVars>
          <dgm:dir/>
          <dgm:resizeHandles val="exact"/>
        </dgm:presLayoutVars>
      </dgm:prSet>
      <dgm:spPr/>
    </dgm:pt>
    <dgm:pt modelId="{298F1D6D-5301-442A-BF5A-28D7FD6D6136}" type="pres">
      <dgm:prSet presAssocID="{0E171540-7497-4DAB-9F0C-1737A9358578}" presName="node" presStyleLbl="node1" presStyleIdx="0" presStyleCnt="4">
        <dgm:presLayoutVars>
          <dgm:bulletEnabled val="1"/>
        </dgm:presLayoutVars>
      </dgm:prSet>
      <dgm:spPr/>
    </dgm:pt>
    <dgm:pt modelId="{DD261E76-598B-4363-854D-FF79596FEDC9}" type="pres">
      <dgm:prSet presAssocID="{D26356CB-E2C6-46CB-AE01-4AC8E2793B9E}" presName="sibTrans" presStyleCnt="0"/>
      <dgm:spPr/>
    </dgm:pt>
    <dgm:pt modelId="{9CDEC2AB-0F00-418D-A40D-463BA0E62882}" type="pres">
      <dgm:prSet presAssocID="{1A716813-58B8-47BD-A9D1-CAC658F63762}" presName="node" presStyleLbl="node1" presStyleIdx="1" presStyleCnt="4">
        <dgm:presLayoutVars>
          <dgm:bulletEnabled val="1"/>
        </dgm:presLayoutVars>
      </dgm:prSet>
      <dgm:spPr/>
    </dgm:pt>
    <dgm:pt modelId="{368A02B5-F937-48F3-BA8F-D2DC9A44D742}" type="pres">
      <dgm:prSet presAssocID="{1EB56A7E-932A-414B-898C-4CC1FE0ECC60}" presName="sibTrans" presStyleCnt="0"/>
      <dgm:spPr/>
    </dgm:pt>
    <dgm:pt modelId="{57D21AAB-0AF1-4FEF-8721-28AD86800A4D}" type="pres">
      <dgm:prSet presAssocID="{E3F31C1B-6B71-4C8D-BE34-87685D43F07C}" presName="node" presStyleLbl="node1" presStyleIdx="2" presStyleCnt="4">
        <dgm:presLayoutVars>
          <dgm:bulletEnabled val="1"/>
        </dgm:presLayoutVars>
      </dgm:prSet>
      <dgm:spPr/>
    </dgm:pt>
    <dgm:pt modelId="{5F37DB25-31C0-4711-8793-A1C2D746FBEB}" type="pres">
      <dgm:prSet presAssocID="{80BAB7AB-A236-44BA-992E-0C45C368DCF5}" presName="sibTrans" presStyleCnt="0"/>
      <dgm:spPr/>
    </dgm:pt>
    <dgm:pt modelId="{43715F10-9C2F-444E-A131-62579FF48E32}" type="pres">
      <dgm:prSet presAssocID="{D898F228-782B-4894-B0A5-89B38CAFEEAF}" presName="node" presStyleLbl="node1" presStyleIdx="3" presStyleCnt="4">
        <dgm:presLayoutVars>
          <dgm:bulletEnabled val="1"/>
        </dgm:presLayoutVars>
      </dgm:prSet>
      <dgm:spPr/>
    </dgm:pt>
  </dgm:ptLst>
  <dgm:cxnLst>
    <dgm:cxn modelId="{C3C8D61A-CF68-4BCB-A85A-547ABD252C92}" srcId="{01377501-8FB3-47B0-88EC-6903441514D4}" destId="{0E171540-7497-4DAB-9F0C-1737A9358578}" srcOrd="0" destOrd="0" parTransId="{D8895252-87C0-4850-9752-212CB52F641A}" sibTransId="{D26356CB-E2C6-46CB-AE01-4AC8E2793B9E}"/>
    <dgm:cxn modelId="{E6741E37-285A-4329-95AD-37395652DA47}" srcId="{01377501-8FB3-47B0-88EC-6903441514D4}" destId="{E3F31C1B-6B71-4C8D-BE34-87685D43F07C}" srcOrd="2" destOrd="0" parTransId="{D396E59F-D888-4644-B3F7-65B06BC2A50A}" sibTransId="{80BAB7AB-A236-44BA-992E-0C45C368DCF5}"/>
    <dgm:cxn modelId="{75D88C5F-B2DA-45B1-9E9E-590BA6E47E58}" srcId="{01377501-8FB3-47B0-88EC-6903441514D4}" destId="{D898F228-782B-4894-B0A5-89B38CAFEEAF}" srcOrd="3" destOrd="0" parTransId="{B1E14886-11A8-4AFA-8F8A-0DBEE4EC1A2D}" sibTransId="{91C9BA48-F4D5-4499-9931-9ECFD429A252}"/>
    <dgm:cxn modelId="{A158D161-D12D-4EB5-83B5-9B725D95DCD2}" type="presOf" srcId="{E3F31C1B-6B71-4C8D-BE34-87685D43F07C}" destId="{57D21AAB-0AF1-4FEF-8721-28AD86800A4D}" srcOrd="0" destOrd="0" presId="urn:microsoft.com/office/officeart/2005/8/layout/default"/>
    <dgm:cxn modelId="{EEAD5D66-916E-4321-80A6-025CC3F7FB36}" type="presOf" srcId="{D898F228-782B-4894-B0A5-89B38CAFEEAF}" destId="{43715F10-9C2F-444E-A131-62579FF48E32}" srcOrd="0" destOrd="0" presId="urn:microsoft.com/office/officeart/2005/8/layout/default"/>
    <dgm:cxn modelId="{A57DC78F-DEC0-4F01-AAA8-BD8DFEFDB05E}" type="presOf" srcId="{1A716813-58B8-47BD-A9D1-CAC658F63762}" destId="{9CDEC2AB-0F00-418D-A40D-463BA0E62882}" srcOrd="0" destOrd="0" presId="urn:microsoft.com/office/officeart/2005/8/layout/default"/>
    <dgm:cxn modelId="{F737B8BE-0B28-47DC-B6B4-E37290E8FCFA}" type="presOf" srcId="{01377501-8FB3-47B0-88EC-6903441514D4}" destId="{DDFB54A5-93C3-4E36-A88C-0E687651BFF1}" srcOrd="0" destOrd="0" presId="urn:microsoft.com/office/officeart/2005/8/layout/default"/>
    <dgm:cxn modelId="{3A8657DB-DA02-4403-AF7D-7C3939F6EDB4}" type="presOf" srcId="{0E171540-7497-4DAB-9F0C-1737A9358578}" destId="{298F1D6D-5301-442A-BF5A-28D7FD6D6136}" srcOrd="0" destOrd="0" presId="urn:microsoft.com/office/officeart/2005/8/layout/default"/>
    <dgm:cxn modelId="{9017E4E5-45F1-4955-B672-D88842EC2589}" srcId="{01377501-8FB3-47B0-88EC-6903441514D4}" destId="{1A716813-58B8-47BD-A9D1-CAC658F63762}" srcOrd="1" destOrd="0" parTransId="{6F5B5D7C-9FD2-4D34-AB00-77AFF21F6958}" sibTransId="{1EB56A7E-932A-414B-898C-4CC1FE0ECC60}"/>
    <dgm:cxn modelId="{D7C75F40-5BDD-4CE6-95BB-FC3846DE0EDA}" type="presParOf" srcId="{DDFB54A5-93C3-4E36-A88C-0E687651BFF1}" destId="{298F1D6D-5301-442A-BF5A-28D7FD6D6136}" srcOrd="0" destOrd="0" presId="urn:microsoft.com/office/officeart/2005/8/layout/default"/>
    <dgm:cxn modelId="{AE075529-86FF-4A8D-8815-03EB0E1B44D3}" type="presParOf" srcId="{DDFB54A5-93C3-4E36-A88C-0E687651BFF1}" destId="{DD261E76-598B-4363-854D-FF79596FEDC9}" srcOrd="1" destOrd="0" presId="urn:microsoft.com/office/officeart/2005/8/layout/default"/>
    <dgm:cxn modelId="{33C1BF88-8C3B-484F-AEC6-08DE0DF28FBE}" type="presParOf" srcId="{DDFB54A5-93C3-4E36-A88C-0E687651BFF1}" destId="{9CDEC2AB-0F00-418D-A40D-463BA0E62882}" srcOrd="2" destOrd="0" presId="urn:microsoft.com/office/officeart/2005/8/layout/default"/>
    <dgm:cxn modelId="{C1FFA5D1-EBCD-4C09-BF72-D18FB5B91C96}" type="presParOf" srcId="{DDFB54A5-93C3-4E36-A88C-0E687651BFF1}" destId="{368A02B5-F937-48F3-BA8F-D2DC9A44D742}" srcOrd="3" destOrd="0" presId="urn:microsoft.com/office/officeart/2005/8/layout/default"/>
    <dgm:cxn modelId="{2B058EF8-0943-4BF0-A957-98A879F23071}" type="presParOf" srcId="{DDFB54A5-93C3-4E36-A88C-0E687651BFF1}" destId="{57D21AAB-0AF1-4FEF-8721-28AD86800A4D}" srcOrd="4" destOrd="0" presId="urn:microsoft.com/office/officeart/2005/8/layout/default"/>
    <dgm:cxn modelId="{F0D5B613-7C12-4A94-A066-56632551C196}" type="presParOf" srcId="{DDFB54A5-93C3-4E36-A88C-0E687651BFF1}" destId="{5F37DB25-31C0-4711-8793-A1C2D746FBEB}" srcOrd="5" destOrd="0" presId="urn:microsoft.com/office/officeart/2005/8/layout/default"/>
    <dgm:cxn modelId="{493D2CEA-1A07-4448-B029-E4AEFA8008A4}" type="presParOf" srcId="{DDFB54A5-93C3-4E36-A88C-0E687651BFF1}" destId="{43715F10-9C2F-444E-A131-62579FF48E3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F1D6D-5301-442A-BF5A-28D7FD6D6136}">
      <dsp:nvSpPr>
        <dsp:cNvPr id="0" name=""/>
        <dsp:cNvSpPr/>
      </dsp:nvSpPr>
      <dsp:spPr>
        <a:xfrm>
          <a:off x="917199" y="1523"/>
          <a:ext cx="3047947" cy="18287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Variable length sequence</a:t>
          </a:r>
        </a:p>
      </dsp:txBody>
      <dsp:txXfrm>
        <a:off x="917199" y="1523"/>
        <a:ext cx="3047947" cy="1828768"/>
      </dsp:txXfrm>
    </dsp:sp>
    <dsp:sp modelId="{9CDEC2AB-0F00-418D-A40D-463BA0E62882}">
      <dsp:nvSpPr>
        <dsp:cNvPr id="0" name=""/>
        <dsp:cNvSpPr/>
      </dsp:nvSpPr>
      <dsp:spPr>
        <a:xfrm>
          <a:off x="4269941" y="1523"/>
          <a:ext cx="3047947" cy="18287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Long-term dependency</a:t>
          </a:r>
        </a:p>
      </dsp:txBody>
      <dsp:txXfrm>
        <a:off x="4269941" y="1523"/>
        <a:ext cx="3047947" cy="1828768"/>
      </dsp:txXfrm>
    </dsp:sp>
    <dsp:sp modelId="{57D21AAB-0AF1-4FEF-8721-28AD86800A4D}">
      <dsp:nvSpPr>
        <dsp:cNvPr id="0" name=""/>
        <dsp:cNvSpPr/>
      </dsp:nvSpPr>
      <dsp:spPr>
        <a:xfrm>
          <a:off x="917199" y="2135086"/>
          <a:ext cx="3047947" cy="18287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Stateful Representation</a:t>
          </a:r>
        </a:p>
      </dsp:txBody>
      <dsp:txXfrm>
        <a:off x="917199" y="2135086"/>
        <a:ext cx="3047947" cy="1828768"/>
      </dsp:txXfrm>
    </dsp:sp>
    <dsp:sp modelId="{43715F10-9C2F-444E-A131-62579FF48E32}">
      <dsp:nvSpPr>
        <dsp:cNvPr id="0" name=""/>
        <dsp:cNvSpPr/>
      </dsp:nvSpPr>
      <dsp:spPr>
        <a:xfrm>
          <a:off x="4269941" y="2135086"/>
          <a:ext cx="3047947" cy="18287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Memory</a:t>
          </a:r>
        </a:p>
      </dsp:txBody>
      <dsp:txXfrm>
        <a:off x="4269941" y="2135086"/>
        <a:ext cx="3047947" cy="1828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23:16:57.8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6A67B53-A26A-4919-887E-BA2C2FC28DFD}" emma:medium="tactile" emma:mode="ink">
          <msink:context xmlns:msink="http://schemas.microsoft.com/ink/2010/main" type="inkDrawing" rotatedBoundingBox="4405,3998 12255,5091 11619,9662 3769,8568" hotPoints="12177,7081 7649,9108 3258,6800 7786,4773" semanticType="enclosure" shapeName="Ellipse"/>
        </emma:interpretation>
      </emma:emma>
    </inkml:annotationXML>
    <inkml:trace contextRef="#ctx0" brushRef="#br0">4792 4155 60 0,'-28'-8'24'0,"4"8"-12"0,0 0-10 0,10 0 6 15,-5 0 0-15,0 8 2 16,-4-8 4-16,-6 5 1 15,-8-1-4-15,4 0 1 16,0-4-1-16,-1 0 1 16,1 0-4-16,0 4 0 0,0 0-3 15,-5 1 0-15,1 3-3 16,-1 0 3-16,-5 1 4 0,1-1-5 16,-1 1 0-16,1-1 0 15,-15 0 0-15,0-3 2 16,10-1 1-16,5-4 1 15,-1 0 0-15,5 0-4 16,-4 4-1-16,-1-4-3 16,5 4-1-16,1-4 1 15,-1 9 0-15,0-9 0 16,0 8 0-16,0-8 0 16,1 8 2-16,-1-3-1 15,-5-10 2-15,-9 1-4 16,10 4 0-16,4 0 1 15,0 0 2-15,5 0-1 0,0 0-1 16,0 0 1-16,-9 4 1 16,-1 5-3-16,0-5 0 15,-4 0 1-15,0 5 0 16,-5-5 0-16,5 0 2 16,0-4-1-16,-20-4 2 15,20 4-4-15,0-4 0 16,4 4 1-16,-4-5 0 15,0 5 0-15,-5 5 2 16,0-5-1-16,5 4 2 0,-1-4-2 16,-4 4-1-16,5 0 1 15,0 0 1-15,-14-4-1 16,4 0 2-16,5-4-2 16,5 4-1-16,4 0 3 15,-4 0 0-15,0 0-1 16,-1 0-2-16,6-8 3 15,-5 8 2-15,9-4 0 16,-5-1 0-16,10 1-3 16,10 0-2-16,-6 4 1 15,1-4-1-15,4 0-3 16,-4-1 2-16,4 5 1 16,-4-12 2-16,0 8 3 15,4-1 2-15,0 1-3 16,5 0-3-16,-4 0 0 0,-1 0-1 15,1-1 0-15,-6 1 2 16,6 0-1-16,-10 4-1 16,4-4 1-16,1 0-1 15,-1-5 0-15,6 5 0 16,-6 0 0-16,6 0 2 16,-5-5-3-16,-6 5-2 15,1 0 4-15,5 0 1 16,-10-5-3-16,-4 1 1 15,-6-5 2-15,15 1 1 16,0-1-4-16,0-4-1 16,0-12 1-16,-5-5 2 0,-9 1 0 15,5-5-1-15,-6-4 1 16,6 8 1-16,-1-16 3 16,6-1 4-16,3-7 0 15,6 3 0-15,0-8-1 16,9-4 0-16,-5-5-4 15,15 1-1-15,-5 0-1 16,4 12-2-16,-4-13 3 16,-5 14 0-16,5-14-4 15,4-3-1-15,6-18 3 16,13 9 1-16,-14 9 2 16,15 7 2-16,-1-3-3 15,1 4-2-15,-1 12 0 16,1-3-1-16,-1-5 2 0,-4-5 1 15,0 5-4-15,4-4 1 16,5 8-2-16,0 5 0 16,1-1 4-16,-1 9 1 15,5-4-1-15,-5-5-2 16,9 0 1-16,1-3-1 16,4 3 0-16,-4 5 0 15,0-9-3-15,9 0 0 16,-5 4 2-16,0 9 2 15,1 4-2-15,-6-4 0 16,1 12 1-16,0-3 2 16,-1-1-3-16,1 0-2 15,18 4 2-15,-13 9 0 0,4-4-4 16,0 4 1-16,9-9 2 16,-13 5 3-16,4-1 0 15,-5 1-1-15,1-5 1 16,-6-4-1-16,1 1 0 15,-1-1 0-15,1 4-3 16,14 1 2-16,-5 3 1 16,0 5 2-16,0 4-3 15,0 4 0-15,0 0 1 16,0 5 0-16,15-1-3 16,-6 1 2-16,1 7 1 15,-6-11 2-15,6 3-1 16,-1-4-1-16,6-4-2 15,-6 4 1-15,10-4 1 16,-5 5 2-16,-4 7-6 0,-1 1-1 16,6-9 2-16,-15 9 1 15,19-5-3-15,0 5 1 16,-10 3 4-16,5-3 2 16,1 0-3-16,-6-9 1 15,-4 13 2-15,9-5 1 16,5 1-4-16,-4-1 1 15,-6-3-7-15,1-1 0 16,-6 1 7-16,6 3 5 16,-5-3-2-16,-1-1-2 15,1 0 0-15,-9 1 1 0,8-1-3 16,-4 1 0-16,1-1 1 16,-1 5 2-16,4-9-3 15,-3-4 0-15,-1 4 1 16,9 0 0-16,1 0 0 15,-1 5 2-15,-4-1-3 16,0 5 0-16,0-1 1 16,-5 1 0-16,0 0 0 15,14-1 2-15,0 1-3 16,0 8 0-16,1-9 1 16,-1 9 2-16,0-8-3 15,0 12-2-15,10-12 2 16,-5 8 2-16,5-9 0 15,-5 9-1-15,-5 0 1 16,0 0-1-16,10 9 0 0,4-5 0 16,1-4 0-16,4 0 0 15,5 0-3-15,0 4 2 16,-5 5 1-16,0-1 0 16,14 9 0-16,1 4 2 15,-1 8-3-15,10-4 0 16,4 5-1-16,-13-5 0 15,-1 9 2-15,14-5 2 16,-9-4-3-16,5 5 0 16,0-5 1-16,9 0 0 15,-14 0 0-15,-5 5 0 0,6 7 2 16,-1 1 1 0,9-4-4-16,-4-1 1 0,-10-3-2 15,10 3 0-15,-5 1 2 16,-9 21 0-16,-1-1-3 15,1 5 2-15,-5 4 1 16,4 0 2-16,6 0-1 16,-6-4 2-16,1-5-4 15,-5-7 0-15,-5 7-1 16,-10-8 0-16,1 13 2 16,0 4 2-16,-5 0-3 15,0-4 0-15,0-4 1 16,-5-1 2-16,-4-3-1 15,-1-1 2-15,-4-8-4 0,14 0-2 16,-5 0 2 0,-4 0 0-16,-1 0 1 0,-4 21 0 15,0 4 0-15,-5 0 2 16,-5 1-1-16,10-5-1 16,0 4 1-16,-15-8-1 15,1-9 0-15,0-4 0 16,-6-4 0-16,1 0 0 15,0 4-3-15,0 9 2 16,5 4 1-16,-15 4 0 16,5 4 0-16,1 0 2 15,-1 0-1-15,-9-4-1 0,-1-8-2 16,-4-5 1-16,0-4 3 16,-4 9 1-16,-6-5-4 15,1 1-1-15,4-5-2 16,-9 4 3-16,4-8 2 15,-4 5 2-15,-5-1-4 16,0-8 1-16,-4 12 0 16,-10-4 0-16,4-8 0 15,6 0 2-15,-1-5-1 16,0-3-1-16,1-1-2 16,-1-4 1-16,5-4 1 15,0 9 0-15,-4 3 2 16,-10-12 1-16,0 9-4 15,-5-5-1-15,0-8-2 16,-5 8 3-16,-4-4-2 16,0-4-1-16,-5 0 3 0,-5-5 0 15,5-3 1-15,5-1 0 16,0-8 0-16,-5 0 0 16,-10 4 0-16,-4 0 0 15,-5 1 0-15,5-1 2 16,-14-4-1-16,9 0-1 15,10 0 1-15,-1 0-1 16,1 0 0-16,-1-4 0 16,6 4 0-16,-1 0 2 15,10 0-1-15,-5-5-1 16,-5 5-2-16,5 0 1 16,-5 0 1-16,1 0 0 0,8 0 0 15,1-4 0-15,0 4 0 16,4-4 0-16,-9 4 0 15,10-4 0-15,-5 0 0 16,-1-1 0-16,1 1 0 16,0-4 0-16,0 4 0 15,-1-1 2-15,15 1-1 16,-14 4-1-16,9 0 1 16,-4 0-1-16,4 4-3 15,5-4 2-15,0 0 1 16,0 0 0-16,-10 0 0 15,5 0 2-15,1-8-1 16,-1 8-1-16,0 8 1 0,5-8 1 16,0 5-1-16,0 3 2 15,-5 0-2-15,5 1-1 16,-10 3-2-16,1-3 1 16,4-1-1-16,0 1 0 15,1-1 2-15,-1-4 2 16,-14 0-23-16,-10-4-11 15,-4-4-71 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23:18:13.9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Group>
    <inkml:annotationXML>
      <emma:emma xmlns:emma="http://www.w3.org/2003/04/emma" version="1.0">
        <emma:interpretation id="{D2A7BA25-3954-4655-9F78-C07C4A3437F5}" emma:medium="tactile" emma:mode="ink">
          <msink:context xmlns:msink="http://schemas.microsoft.com/ink/2010/main" type="inkDrawing" rotatedBoundingBox="8483,2410 11057,2648 10908,4261 8334,4023" hotPoints="10930,3482 9593,4206 8332,3356 9669,2632" semanticType="enclosure" shapeName="Ellipse"/>
        </emma:interpretation>
      </emma:emma>
    </inkml:annotationXML>
    <inkml:trace contextRef="#ctx0" brushRef="#br0">2223 1358 184 0,'0'17'71'0,"-10"-9"-38"0,-4-4-41 0,4 5 12 16,1-1-6-16,-10 5 0 16,5 3 8-16,0 1 6 15,0-4-6-15,-5-1 12 0,5 14 8 16,-15-14-8-16,1 5-2 16,-1 0-3-16,-4-5 1 0,0-3-5 15,-14-1-3-15,-5 1-3 16,5-1 0-16,-5 0 0 15,0 1 1-15,0-5-5 16,-9 0 1-16,-6-4-2 16,1-4 0-16,-5 4 2 15,-4-4 0-15,4 0 2 16,0-5 3-16,0-3 2 16,-4-1 1-16,4 5-2 15,0-1 1-15,5 1-6 16,0-9-1-16,-5 0 0 15,0 5 0-15,5-5 0 16,4-4 0-16,10 4 0 16,5 0 2-16,5 5 1 0,4-5 3 15,5 0-1-15,-5 0 0 16,5-4-1-16,0-12 0 16,4 8 0-16,6-17-2 15,-1 0-2 1,5 4-2-16,5-8 1 15,5-1 1-15,-1 5 0 16,1-12 0-16,4 8 0 16,5-1 4-16,0 5 2 15,5 5-2-15,9 3-3 16,9 0 0-16,-4 1-1 16,5-1-3-16,0-4 0 15,4 5 2-15,0-1 2 0,1 5 0 16,4-1 2-16,0 1-2 15,9-5-1-15,1 5-2 16,-1 4 1-16,-4-17 1 16,0 12 0-16,0 1-3 15,14 0 2-15,0-9-1 16,0 13 0-16,4-5 0 16,1 5-2-16,0 4 3 15,-1 4 0-15,6-4 1 16,-5 4 0-16,-5 1-3 15,-5 3 0-15,14-8-1 16,1 13 0-16,-6 3-2 16,6 5-1-16,-6 0 1 0,1 0 4 15,0 5-4-15,14 7 0 16,-15-3 3-16,1-1 3 16,-10 9 1-16,10-5-1 15,0 9-2-15,-10 9 1 16,24 3-1-16,-14 14-2 15,-1-10 0-15,1 5 0 16,-5 5-2-16,0-10 1 16,5 1-4-16,-15 8 1 15,-4 5 8-15,4-5 5 16,-18-4-7-16,9 0 0 16,-9-4 0-16,-5 4 1 0,-5 4-2 15,5-8 2-15,-5 0-4 16,0-5-1-16,-14 1 0 15,0-5 4-15,-5 1 1 16,1-5 1-16,-6 0 0 16,1 0 0-16,-1 0 0 15,-4-4 0-15,0 13 2 16,-5 4 1-16,0-5 1 16,-19 1 0-16,1 0-5 15,3-1 1-15,-3 1-2 16,-1-5 0-16,-5 5 2 15,1-5 0-15,-5-4-25 16,-10-12-8-16,0-17-65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20:44:25.36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6DADCB-BDA4-4348-A191-1A063C786879}" emma:medium="tactile" emma:mode="ink">
          <msink:context xmlns:msink="http://schemas.microsoft.com/ink/2010/main" type="inkDrawing" rotatedBoundingBox="4204,13115 7285,2888 17052,5830 13972,16057" semanticType="callout" shapeName="Other">
            <msink:sourceLink direction="with" ref="{C9C4355D-E516-498C-BED2-E124B5F93972}"/>
          </msink:context>
        </emma:interpretation>
      </emma:emma>
    </inkml:annotationXML>
    <inkml:trace contextRef="#ctx0" brushRef="#br0">2359 1989 124 0,'10'-5'46'0,"-10"-11"-24"0,0 7-21 0,-10 9 8 15,6-8 3-15,-1 8 3 0,0-9 0 16,0 1 4-16,1 4-11 16,-1-5 0-16,0 5 2 0,0 0-4 15,1-4 2-15,4-1-3 16,-5 1 0-16,5-5-3 16,0 1 1-16,0-1 2 15,0 0 4-15,0 5-2 16,5-5-2-16,-1 1 0 15,6-5 1-15,-1-4-3 16,6 0-2-16,-11 0 0 16,15 0-1-16,-5 0 0 15,1 0 2-15,-6 0 3 16,10 0 2-16,-5-4-3 16,0 0-1-16,5-5-1 15,-5 5 1-15,10 0-4 0,-5 0 0 16,4-5 1-16,-8-8 0 15,8 5 0-15,-4 3 2 16,0 1-1-16,-5 4-1 16,5 0 1-16,-5 4-1 15,5 0-3-15,0 0 2 16,0 4 3-16,-5 4 1 16,10-8-1-16,4 4-2 15,0-4 3-15,-4 5 0 16,0-5 1-16,4-5 0 15,0 5-5-15,1 5 1 16,4-5 0-16,-10-5 0 16,1 5 2-16,9-4 1 0,-9 0 1 15,-5 0 0-15,9 4-2 16,-4-4 1-16,4-5-2 16,-4-3-1-16,-1 7 1 15,1 1-1-15,-1 0 0 16,-8 0 0-16,4 0 0 15,4 4 0-15,-4 0 0 16,0-4 0-16,5-1-3 16,4 10 2-16,0-14-1 15,-4 9 0-15,4-4 2 16,-4 0 2-16,0 0-1 16,-1-1 2-16,1 5-2 15,-5 0-1-15,0-4-2 0,-1 4 1 16,6 4 1-16,-5 1 2 15,5-1-1-15,-1 0-1 16,1 0-2-16,-1 5 1 16,6-1 1-16,-1 0 0 15,-4 1 0-15,-1-1 0 16,6-8 0-16,-6 4 0 16,6-4-3-16,4 5 2 15,5 3 1-15,-1 0 2 16,1 5-1-16,-5 0-1 15,5 3-2-15,0 1-1 16,0 0 2-16,-1 4 2 16,1 4-2-16,14 5 0 0,-9 7 1 15,4 1 0-15,-14-4 0 16,5-1 0-16,-5 1-3 16,14 0 2-16,-4 3 1 15,-5 5 0-15,4-4-3 16,5 4 0-16,-9 4 2 15,0-4 2-15,0 5-2 16,-5 3 0-16,5-8 1 16,-1 0 0-16,-4 0-3 15,0 8 0-15,-4-3 4 16,-1-5 1-16,-4 0 0 16,-1 0-2-16,1 0-2 15,-5 0 1-15,0 0-1 16,0 0 0-16,-5 0 0 15,5 8 0-15,-5 4 2 0,10-3 0 16,-10-1 0-16,5-4 2 16,0 5-3-16,-1-1 0 15,-3 1 1-15,-1-1 2 16,-5 0-1-16,5 1-1 16,-4-1-2-16,-1 1-1 15,1 7 2-15,4-3 2 16,-5-5 0-16,6 1-1 15,-6-5 1-15,5 0-1 16,-4 0 0-16,4 1 2 16,-5-5-3-16,1 0-2 15,-1 12 4-15,1-8 3 0,-1 1-3 16,1-1-1-16,-6 0 0 16,6 0 2-16,-10 0-3 15,9 1 0-15,-4-1-1 16,4 0 0-16,-9 0 2 15,10-4 2-15,-10 0-3 16,0 0-2-16,5 4 4 16,-1-8 3-16,-4 0-1 15,14 0-2-15,-14 8-3 16,5-4 1-16,5 0 1 16,-10 0 0-16,0-4 0 15,9 0 0-15,-14 4 0 16,10 0 2-16,0 0-3 15,-1 0 0-15,1 0 1 0,0 4 0 16,4 8 0-16,-4-3 0 16,5-1 0-16,-1 1 0 15,5-1 2-15,-9 0 1 16,4-3-4-16,1-1 1 16,-1 4-2-16,1-4 0 15,4 1 2-15,-14-5 2 16,5 0-3-16,4 4 0 15,-9 4 1-15,0-4 2 16,0-4-1-16,0 0 2 16,0-4-4-16,10 0 0 15,-10 0 1-15,0 0 0 0,0-1-3 16,0 1 2-16,0 0 1 16,0 0 2-16,0 0-1 15,0-5-1-15,0 1 1 16,-5 20-1-1,0 1 0-15,-4-13-3 16,-1 4 0-16,5-4 4 16,-4 0 3-16,0 0-3 15,-1 0-1-15,-4 0 0 16,4 0 0-16,6 0 0 16,-6 0 0-16,1 0-3 15,-1 0 2-15,-4-4 1 16,5 0 2-16,-1 0-3 15,-9 4 0-15,5 0 1 0,0 4 2 16,0-4-1-16,0 0-1 16,0 0 1-16,-1 0 1 15,1-4-1-15,0-1 2 16,0 1-2-16,0 0 2 16,0 0-4-16,-5 0 0 15,-5 4 3-15,5 8 1 16,0-4-4-16,-4 0 1 15,4 1 0-15,0-5 0 16,0 0 4-16,0 0 2 16,5 0 0-16,0 0-1 15,-1 0-3-15,1 0 1 16,0-5-4-16,0 5 0 0,0-4 3 16,0 0 1-16,-5 0-1 15,4 0 1-15,1-1-2 16,-5 5-1-16,-4 5-2 15,4-5 1-15,5 0 3 16,0-5 1-16,-1 1-4 16,-4 0 1-16,5 0 0 15,0 0 2-15,5-1-3 16,-10 1-2-16,5 0 4 16,-1 0 1-16,6-1-3 15,-10 5 1-15,5-4 0 16,0 8 0-16,-5-4 0 15,5 0 0-15,-10 5 0 16,5-1 0-16,-4 0 0 16,8 0 0-16,-8 0 2 0,-6 1 1 15,10-1 1-15,1-8 2 16,-1 8-3-16,0-8 0 16,0 12-1-16,0-4 1 15,5 5-2-15,4-5-1 16,-9-4 1-16,-4 0-1 15,-1 4 0-15,-4-8 2 16,0 4-1-16,-1-4 2 16,1-1 0-16,-1 5 3 15,1-8-3-15,-5 4 0 16,9-9 1-16,1 9 2 0,-1 4-3 16,1 0-2-16,-1-4 2 15,0 4 0-15,1-4-1 16,-6 8 1-16,6-13-2 15,-1 5 2-15,10 0 0 16,-5 0 1-16,5-5 2 16,4 1 1-16,-4 0-1 15,0-1-1-15,-5 1-1 16,10-1 0-16,-5 1-2 16,-1-5-2-16,6 1 3 15,-1 3 0-15,1-3-1 16,0-1-2-16,-1 1 3 15,-4-1 0-15,4 0-1 16,-4 5 1-16,-5-5 0 16,10 1 1-16,-5 3-5 0,0-3 1 15,-1-1 0-15,1 1 0 16,0 7-3-16,0 1 2 16,-5 0 1-16,0 0 2 15,0 0-3-15,0-1 0 16,-4 1 1-16,4 0 2 15,0 0-1-15,0 0-1 16,5-1-2-16,-5 1 1 16,-5-4 1-16,5 8 0 15,-4-4 0-15,-1 8 2 16,5 0-3-16,0-4 0 16,0 4 1-16,1-4 2 0,-1 0-1 15,0-4-1-15,5 0 1 16,-1 0 1-16,1-1-3 15,0 1 0-15,0 0-1 16,-5-4 0-16,-5 3 2 16,5 10 2-16,1-14-3 15,-1 5 0-15,0-4 3 16,5 3 1-16,-1-7-1 16,1 8-2-16,0-13 1 15,0 13 1-15,4-1-3 16,1-11-2-16,0 3 2 15,-6 9 2-15,1-5 4 16,0-3-2 0,5-1-2-16,-1 1 0 15,1-9-1-15,-1 8 0 0,1-8 0 16,-1 4 0-16,1 0 0 16,4-4 0-16,0 5 2 15,-4-5-3-15,9 0 0 16,-9 4-1-16,4 0 0 15,-5 0 2-15,10-4 0 16,-4 4 0-16,4 1 0 16,-10-1 0-16,5 4 0 15,1-4 0-15,-6 5 2 16,1-5-1-16,4 4-1 16,-9 1-2-16,0-1 1 15,4 1 3-15,-4-1-3 16,0 0-2-16,0 1 4 15,0-1 1-15,4 1-3 16,-4 7-1-16,5 10 1 16,-6-5 2-16,1 0 0 15,5 0-1-15,-5 0-2 16,-1 0 1-16,6 4 1 16,-5-4 2-16,0 4-3 15,-1-4 0-15,1 4 3 16,0-4 1-16,-5 0-4 15,5-4 1-15,-14 0 0 16,9 0 0-16,0-1 0 16,0-3 2-16,0 8-3 15,0-4 0-15,5 4-1 16,-10-4 0-16,10-1 2 0,-5 1 2 16,5 0-1-16,5-4-1 15,-10-1-2-15,5 1 1 16,-1-1 1-16,-3 1 2 15,8 0-1-15,-4-1-1 16,4 1 1-16,1-1 1 16,-15-3-1-16,10 3-1 15,-5 5-2-15,5 4 1 16,-5-4 1-16,5 0 0 16,0 0 0-16,4-5 0 15,1 1 0-15,-5-1 0 0,4 1 0 16,1 0 0-16,4 3 0 15,-9-3 0-15,5 0 0 16,-1-5 2-16,-9 0-1 16,10 5-1-16,-1 0 1 15,1-1 1-15,-5 1-3 16,-5-1-2-16,5 1 4 16,-1 0 1-16,6-1-3 15,-10-3 1-15,10-1 0 16,-6 5 0-16,6-5 0 15,0 0 0-15,4 1 0 16,0-1 0-16,0 1-3 16,1-5 2-16,4 8 1 15,-10-7 2-15,10-5-1 0,0 0 2 16,0 0 2-16,-4 4 4 16,4-4-2-16,0 0-2 15,0 0-5 1,-5 12 0-16,0-7 0 15,5 7-3-15,-5-3 2 16,5-9 5-16,0 4 2 16,0-4-2-16,0 12-1 15,-4-3-1-15,-1-1-2 16,0 1 1-16,5-1-1 16,0 0 0-16,0-3 0 15,0-5 0-15,0 0 0 0,0 8 0 16,-5-4 2-16,5-4-1 15,-4 4 2-15,4-4-2 16,-5 5-1-16,0-1 1 16,5 0-1-16,0 0 0 15,0 0 2-15,-4 5-1 16,4-5-1-16,0 0 1 16,-5 0-1-16,0 0-3 15,0 1 0-15,5-5 8 31,-4 8-5-15,-1 0 1-16,0 1-1 16,0-5 0-16,1 0 0 15,-1 0 2-15,-4 1-1 16,4 3-1-16,-5 0 1 0,6 1-4 16,-11-1 2-16,6 5 3 0,0 4 1 15,-6-1-4-15,-3 1 1 16,8 0 0-16,-4 0 0 15,-5 0 0-15,5-1 0 16,0 1 0-16,-1-8 0 16,-3 7 0-16,-1-3 0 15,5 0 0-15,-1-1 2 16,1 1-3-16,0-9 0 16,0 9 1-16,0-5 2 15,-1 0-3-15,6 1 0 16,0-1 1-16,-6 1 0 0,6 3 0 15,-1-3 2-15,-4 7-3 16,0-11 0-16,0 3 1 16,-5 5 0-16,0-1 0 15,-4 1 2-15,8 4-3 16,-4-9 0-16,-4 9 1 16,4 0 0-16,-5-5 0 15,1 5 0-15,-1-4 0 16,0-5 0-16,6 5 0 15,-6-5 2-15,5 0-3 16,0 1 0-16,-4-1 1 16,-1 5 0-16,0-1 2 15,1 1 1-15,4 0-4 16,0-1-1-16,0 1 1 0,5-1 0 16,0 1 1-16,-1 0 0 15,1 12 0-15,0-4 2 16,0 0-3-16,0-4 0 15,4 4 1-15,1 0 0 16,-1 0 0-16,1 0 0 16,-1-5 0-16,1 5 2 15,0 0-3-15,4 0 0 16,-9 0-1-16,4 5 0 16,-9-1 2-16,5 0 0 15,0 9 0-15,0-9 0 16,0 0 0-16,-1 0 0 15,1 5 0-15,5-1 0 0,-5 0 0 16,-5 1 2-16,9 8-3 16,-4-1 0-16,-5-3 1 15,5 0 2-15,0 3-3 16,4-3 0-16,-13 0 1 16,9-1 2-16,-1 9-1 15,1-8-1-15,-5-5 1 16,5 9-1-16,5 0-3 15,-5-5 0-15,-1 1 4 16,1 0 1-16,-9-5 2 16,4 0 0-16,5-3-5 15,-1-5 1-15,1 0-2 16,0 16 0-16,0-7 2 16,0-1 0-16,4-4 0 15,1-4 0-15,-1 0 0 16,1-4 0-16,-1 0 0 15,6 0 0-15,-6 0 0 16,10-5 0-16,-9 5 0 16,9 0 0-16,-5-5 0 15,0 5 0-15,-9 0 2 16,9-4-1-16,1-1-1 16,-10 1-2-16,4 4 1 15,5 4-1-15,-9 4 0 16,5 0 2-16,-1-4 0 0,6 0 0 15,-6 0 2-15,1-4-1 16,-1 0 2-16,1-1-4 16,4-3 0-16,5 0 1 15,-5 3 0-15,10 5-3 16,0-4 2-16,-15 0 1 16,6 4 2-16,8 0-1 15,1 0 2-15,0-4-2 16,0 0-1-16,-1-5 1 15,10 1-1-15,1-1-3 16,-1 1 2-16,0 0 1 16,0-1 2-16,0 1-1 15,0-1-1-15,1 5-2 16,-1-4-1-16,5-1-1 16,19 1 3-16,-15 0-2 15,10-1 1-15,-9-3 2 0,-1 3 0 16,11 1 0-16,-1-5 2 15,-10-4-1-15,15 5-1 16,-5-1-2-16,5 5-1 16,9-9 2-16,-4 4 0 15,-1 1-2-15,1-1 2 16,-1 1-1-16,15 3 0 16,-5 5 2-16,0-4 2 15,5-1-1-15,-1 5-1 16,1-4 1-16,9-1-1 15,-4 1-3-15,4-5 2 16,-10 1 1-16,25-1 0 0,-10 0 0 16,-1 5 0-16,1-9 0 15,5 4 2-15,-1-3-1 16,1-1 2-16,-5 0-4 16,9 0-2-16,1 5 2 15,-6-9 0-15,6 0 1 16,-1 0 0-16,0 0 0 15,0 0 0-15,-4 0 0 16,14 0 0-16,-10 0-3 16,10 0 2-16,-10 0-1 15,5 0 0-15,5 0 2 16,-10 0 2-16,1 0-3 16,-1 0 0-16,0 0 1 15,1 0 2-15,-1 0-1 0,-9 0-1 16,9 0 1-16,-9 0-1 15,-5 0 0-15,5 0 0 16,5-5 0-16,-10 5 0 16,-5 0 0-16,1-4 0 15,-6 0 0-15,1-4 0 16,9 3 2-16,-4 1 1 16,-1 0-1-16,-4-9-2 15,-1 9 1-15,11-4 1 16,-11-9-3-16,6 5-2 15,13-5 2-15,-4 13 0 16,-9-1 1-16,4-7 0 0,0 3 2 16,-5 1 1-16,-4 4-6 15,0 0 0-15,9-1 1 16,-5 5 3-16,5-8 0 16,-9 8-1-16,0 0-2 15,-1 0 1-15,15-4 1 16,-9 4 0-16,-1-4-3 15,-4 4 2-15,9 8-1 16,-9-4 0-16,-1 0 2 16,1-4 2-16,5-4-1 15,-10 4-1-15,-1-4 1 16,6 4-1-16,0-4 0 16,-5 4 0-16,-5-4-5 15,-4-1-1-15,-6 5-2 16,15 5 2-16,-4-1 2 15,-11-4-1-15,1 0 4 0,-5 0 0 16,0-4 1-16,0 4 2 16,1 4-3-16,-1 0-2 15,0-4-1-15,-5 4 3 16,0 0-2-16,5 1 1 16,1-5 2-16,-6 0 2 15,0 0-1-15,1 12-1 16,-6-3 1-16,1-14 1 15,-1 1 1-15,1 4 1 0,0 0-2 16,4 0 1 0,5 0-2-16,-5 0-1 15,1-4-2-15,-6 4 1 0,1-4 1 16,4 8 0-16,1-4-3 16,-1 0 2-16,0 0 3 15,1 0 1-15,-1-4-4 16,-4 4 1-16,-1-4 0 15,6-1 2-15,-1 1-1 16,0-4 2-16,1-1-2 16,-6 1-1-16,-4 0 1 15,5-1 1-15,0 5-1 16,-1-4-1-16,1-1 1 16,4 1-1-16,10 8 2 15,-10-9 1-15,1 5-1 16,-1-4-2-16,0-1 1 0,5 1-1 15,0 0 2-15,1-1 1 16,-1-3 1-16,4-1 0 16,6-4 0-16,4 5 0 15,-4-5-2-15,-1 0 1 16,-4-4-2-16,0-8 2 16,23 8 0-16,-14-5 1 15,-4 1-2-15,4-4 1 16,1-1 0-16,-1 1 3 15,9-26-5-15,1 9-1 16,0 0-2-16,-5 0 0 16,0 0 2-16,-5-5 2 15,10-3-1-15,-1-5-1 0,-4 4 3 16,-4 1 2-16,4-1-2 16,0-12-2-16,0 8 0 15,-5 0-1-15,10-4 0 16,-1-4 2-16,-9-4-3 15,10-9 0-15,-5 8 1 16,5 5 2-16,-10-13-1 16,0 9-1-16,1 4 1 15,4-5 1-15,-5 1 1 16,-5-5 1-16,24 1-2 16,-4 3-2-16,-10 5-2 15,0-4 1-15,-5-1-1 16,10 5-2-16,-15-4 0 15,15 4 0-15,-10-1 0 0,10-7 3 16,-10 8 0-16,10 4 1 16,-10 0-3-16,15-5 0 15,-20 5 2-15,1 5 0 16,-1 3 1-16,-4 9 0 16,-5-13 0-16,0 13 0 15,0 0 2-15,5-9 3 16,-5 5-2-16,-5 4-2 15,1 4 0-15,-1 4-1 16,-4 4-3-16,4 1 2 16,0-5-1-16,-4 0 0 0,-5 9 2 15,0-5 0-15,-5 5 0 16,0-1 2-16,0 1-1 16,-4-5 2-16,-1 5-4 15,1-5 0-15,4 5 1 16,0-1 0-16,5-3 0 15,5-1 2-15,-6 5-1 16,-3 4-1-16,-1-1 1 16,0 1-1-16,-5 0 0 15,1 4 0-15,-1 0-3 16,1 0 2-16,-1 4 1 16,1 0 0-16,4 1 0 15,0-14 0-15,0 1-3 16,0-1 2-16,0 5-8 0,1-4-2 15,-6-1-23-15,10 5-8 16,-5 4-53-16,5-17-24 16,0 9-10-1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20:44:48.78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C4355D-E516-498C-BED2-E124B5F93972}" emma:medium="tactile" emma:mode="ink">
          <msink:context xmlns:msink="http://schemas.microsoft.com/ink/2010/main" type="inkDrawing" rotatedBoundingBox="17425,14441 18563,1922 33142,3248 32004,15767" shapeName="Other">
            <msink:destinationLink direction="with" ref="{A76DADCB-BDA4-4348-A191-1A063C786879}"/>
          </msink:context>
        </emma:interpretation>
      </emma:emma>
    </inkml:annotationXML>
    <inkml:trace contextRef="#ctx0" brushRef="#br0">3684 4909 56 0,'0'-8'22'0,"-4"3"-12"0,4-3 3 0,0 8 11 0,0 0-4 16,0 0 1-16,0 0-10 15,0 0 0 1,9 8-2-16,1 5-5 16,-1 0-2-16,5 3-1 15,-4 1-1-15,4 4 0 16,0 4 0-16,0 1 0 0,0-1 0 15,5 0 2-15,-5 0-1 16,10-4-1-16,-14 4 3 16,13-4 2-16,-13 5 4 15,13 3 2-15,-4 5-3 16,-5-1-3-16,1-3-2 16,8 3-3-16,-4 1-2 0,5-1 1 15,-5 5-1 1,-1-4 0-16,1-1 4 0,-4 9 1 15,-1-4-4-15,0-4 1 16,5-1 0-16,-5 1 0 16,0 0 0-16,-4-1 2 15,-1 5 1-15,0 8 1 16,1-4-7-16,-1 0 0 16,1-4 1-16,-1 0 3 15,1-5 0-15,-1 1-1 16,5 0 1-16,-4-5-1 15,9 5 0-15,-5-1 0 0,5 1 2 16,-5-1 1-16,5-3-1 16,-5 3-2-16,0-7 5 15,-4-1 1-15,4 0-2 16,-5 0-1-16,5-4 1 16,-9 4 2-16,5 5-1 15,-1-5 0-15,5 0-3 16,-4-4-2-16,-6 0 1 15,6-4 1-15,-1 0-1 16,-9 0-1-16,10-1 3 16,-10-3 0-16,14 8 5 15,-5 0-6 1,-4-4-1-16,5 4-3 16,-1-9 0-16,0 9 2 15,1 0 0 1,-5-4 2-16,-1 4-3 0,1-12 0 15,5 3 1-15,-10 5 2 16,4-4-1 0,1 12-3-16,0-13-1 15,4 5 2-15,-9 4 2 16,0-8-2-16,5-1 0 16,-5 1 3-16,5 4 1 15,-1 0-4-15,6-5 1 16,-1 5 0-16,1 4 0 0,-1-13 0 15,-4 9 0-15,0-8 0 16,-1-1 2-16,1 21-1 16,0-12-1-1,-1 0 1-15,-4 4-4 16,-4-8 0-16,4 3 2 16,-5 1 2-16,0-4-2 15,1 4 0-15,-6-5 1 16,1 1 2-16,4-5-3 15,0 5 0-15,0-13 1 16,1 4 0-16,-6 4-3 16,1-3 2-16,-5-1 1 15,-5 0 0-15,9-4-3 16,-4 0 2-16,-5-4-4 16,0 0-1-16,0-5 3 15,1 1 1-15,-1-1-1 16,0-3 2-16,0-1 3 0,0-8 1 15,-5 0-4-15,1-4-1 16,-1 4 3-16,0 0 1 16,6 0-3-16,-6 0 1 15,0 0-2-15,10-8 0 16,-9 12 0-16,4-17-2 16,-10 1 3-16,6-1 0 15,-6 5 1-15,1-1 2 16,0 1-1-16,-1-1-1 15,6-3-2-15,-1 3 1 0,0-7-1 16,1 7 0 0,4-8 2-16,-5-4 0 0,5 5 0 15,0 7 0-15,5-3 2 16,0-1 1-16,0-4 1 16,0 0 2-16,4-8-5 15,-9 4-3-15,5-4-2 16,0-4 0-16,-5-1 0 15,5 5 3-15,-5 4 0 16,10-13 3-16,-10 5-1 16,9 4 2-16,1 0 0 15,-1 4 1-15,-4-9-5 16,0-3 1-16,0-1 0 16,0 5 0-16,0-9 0 15,-1 4 0-15,1 1 0 16,5-9 0-16,-1 8 0 0,1 5 0 15,-5-5 2-15,4 9 1 16,-9 0-4-16,5-5-1 16,-5-3 1-16,5-1 2 15,-5 0 0-15,5 5-1 16,0 4 1-16,0-17 1 16,-1 12 1-16,1 5 3 15,5 0-5-15,-5 0-3 16,-1 4 1-16,6-4 2 15,-5-5 0-15,0 1-1 16,0 0 1-16,-1-1-1 16,1-8 0-16,0 9 0 0,0-9 0 15,0 9 0-15,-1-1 0 16,-3-7 0-16,-6 11 0 16,0-3 0-16,1 4-3 15,-1-13 2-15,0 4 1 16,6 5 0-16,3 0 0 15,-8-1 2-15,9 5-1 16,-5 4 2-16,5 0 0 16,-5-4 1-16,4 8 0 15,-3 4 0-15,-11 1-5 16,-4-1 1-16,-5 5 0 16,1-1 0-16,-1 5 0 15,0-13 0-15,5 9 0 16,0 0 0-16,0-5 2 0,0 0 3 15,-5 5-4-15,0-5-1 16,5 5 0-16,0 0 2 16,0-1-1-16,0 5-1 15,0-4 3-15,-19-1 0 16,0-8-1-16,4 5 1 16,-3 3-2-16,8 5-1 15,0 0 3-15,6 4 2 16,4 0 4-16,0 0 2 15,-15 4 1-15,6 0 0 16,4 1-9-16,0-1-1 16,0 0-2-16,1-4 0 0,-11-4 0 15,-8 4 0-15,13 0 0 16,-4 4 2-16,0-4 1 16,4 0 3-16,1 4-1 15,4 0 2-15,0 5-2 16,-5-5 2-16,10-4-6 15,-9 8-1-15,9 5-2 16,4-5 0-16,-8 5 4 16,4 0 1-16,-5-1-4 15,-9 1 1-15,9-5-2 16,-10 1 0-16,6-1 2 16,-5 5 0-16,-1-1 0 15,1 1 0-15,9-1 0 16,-4 1 2-16,4 4 1 15,0-5 3-15,5 9-3 0,5-8-2 16,0 0-3-16,-1 8 1 16,6 0 1-16,-1 0 2 15,5 0-1-15,-5 4 2 16,6-4-4-16,-11 4 0 16,6-4 1-16,-1 0 0 15,0 4 0-15,5 5 2 16,0-1-1-16,1 0-1 15,-1 1 1-15,5-1-1 16,-5 1 0-16,4 3 0 16,1 5-3-16,5 0 2 0,-1 0 1 15,1-1 2-15,4 1-1 16,5-4-1-16,0 4 1 16,0-1 1-16,5-3-1 15,0 4 2-15,-1 0-4 16,6 4 0-16,-5-5 1 15,4 5 0-15,0-4 2 16,10 0 1-16,0 4-4 16,5 0 1-16,14 0-2 15,-10-4 0-15,0 0 4 16,-4-1 1-16,0 1-1 16,-1 0-2-16,1 0-2 15,-1-5 1-15,1 18 1 16,0-5 0-16,9-4-3 15,0 4 0-15,0 0-1 16,-5-4 3-16,5 5 0 0,0-1 1 16,1 4 0-16,-1-4 0 15,0-4 0-15,4 9 0 16,-3-5 0-16,3-4 0 16,1-4 0-16,-5 8 0 15,0 4 0-15,0-8 2 16,-9-4-1-16,9 0-1 15,-9-4-2-15,-1 12-1 16,10-13 4-16,-9 9 1 16,9-4-3-16,-9 0 1 15,-1 0 0-15,10 0 0 0,-9-1 0 16,-5 5 0-16,5 9 0 16,-1-9 0-1,5 0-3-15,-4 0 2 0,4 0 1 16,1 0 2-16,-1 0-1 15,5 0 2-15,0 0-4 16,-4 4 0-16,-1 0 1 16,-4-4 0-16,-1 4-3 15,1-4 2-15,-1 0-1 16,1 9 0-16,0-5 0 16,-5 4 0-16,9-3 2 15,0-1 0-15,1 0 0 16,-6 0 2-16,1 0-3 15,4 1 0-15,-4-1-1 16,0 13-2-16,4 4 3 16,-4-5 0-16,-1 5 1 0,-4 0 0 15,5 0 2-15,-10-4 1 16,9 0-4-16,-13-4 1 16,9 3 0-16,-5 5 0 15,10-8 0-15,-15 4 0 16,0 0 0-16,15-1 0 15,-14 14-3-15,-10 3 2 16,4-3 1-16,6-5 0 16,-6 4 0-16,-13 1 0 15,0-1 0-15,-1 5 2 16,5-1-1-16,-14-3-1 0,19-1 1 16,-14 5-1-16,14 8 0 15,-9-9 2-15,-1 5-3 16,1 0 0-16,9 4 1 15,-5-13 0-15,10-4-3 16,-10 5 2-16,5-5 3 16,-9 0 3-16,9 0-4 15,0 1-1-15,0-1 0 16,0 0 2-16,0 4-1 16,0-8-1-16,0-4-2 15,-5 4-1-15,5 0 2 16,-5 0 2-16,5 0 0 15,-4-4 2-15,4 0-2 16,-10 0-1-16,5-1 1 16,-4 1-1-16,9 0 0 0,0 0 2 15,0 0-1-15,-9-1-1 16,13 10-2-16,-4-1-1 16,0 4 4-16,-9-4 1 15,4 5-3-15,-4-5 1 16,9 4 0-16,-5 1 0 15,5-1 0-15,-5 1 0 16,5-1 0-16,-5-4 2 16,1 5-1-16,-1 3-1 15,5 1-2-15,-5-9 1 16,5 4 3-16,5 5 1 0,0-9-1 16,-10 0-2-16,5 1 1 15,0 3-1-15,5-4 0 16,-5 0 0-16,4 5 6 15,-4-5 4-15,5 4-3 16,-5 1-2-16,0-1 0 16,0 0 1-16,0 1-3 15,-5-1-2-15,15 1-3 16,-10-1 1-16,14 0 1 16,-9-3 0-16,0-14 0 15,4 9 2-15,-4 0-1 16,-1-4-1-16,6-4 1 15,-1-1 1-15,1 5-1 16,-5-9-1-16,-1 9 1 16,10-8-1-16,1-1 2 15,-6-4-1-15,0-4-1 16,-4 0 1-16,0-4-1 16,9 0 2-16,-4-5 3 15,4 1-2-15,-14 0 0 16,9-5-3-16,-9 5-1 15,5-5 1-15,0 0 2 16,-1 1-3-16,6-1 0 16,-10 1 3-16,5-1 3 15,-1 9-4-15,1 8-1 16,4-4 0-16,-9-4 0 0,10-9-3 16,-5 9 2-16,9-4 3 15,-5-5 1-15,-4 9-4 16,4-5 1-16,6-3 0 15,-6-1 2-15,0 5-1 16,1-5 2-16,-5 5-2 16,4-1 2-16,5 1-7 15,-4-5 1-15,13 9 1 16,-13-4 3-16,4 4 0 16,5-9 2-16,-5 9-4 15,-5-5 0-15,15 5 1 16,-10 0 0-16,5 0 0 15,-5-5 0-15,10 1 0 16,-5-5 0-16,-5 9 2 16,10-4 1-16,-5-5-4 15,-5 1-1-15,9-1-2 0,-4 5 3 16,10-5-2-16,-1 9 1 16,0-5 2-16,-4-3 0 15,0-1-3-15,-1 1 2 16,1 7 1-16,-15-3 0 15,15-5-3-15,0 1 2 16,-10 3 3-16,14-3 1 16,-14-1-4-16,10 5-1 15,-1-1 1-15,1-3 2 16,0-1 0-16,-1 5-1 16,6-13-2-16,-6 12-1 0,1-12-1 15,0 5 0-15,9 7 0 16,-10 1 3-16,1-1 0 15,9 1 1-15,14 4 0 16,-14-5 2-16,0-3-3 16,5-1 0-16,-14 1-1 15,14-5-2-15,-15 4 0 16,1 1 3-16,9-1-2 16,0 0-1-16,0 1 3 15,0 3 0-15,-5-3-2 16,6-1 2-16,-1 1 1 15,4 7 0-15,-4-3-3 16,1-5 2-16,8 1-1 16,5-1 0-16,-9 1 0 15,-5-9-2-15,0 8 0 0,5-8 0 16,-5 0 3-16,-9 13 0 16,9-5 1-16,14 9 0 15,-14-9 0-15,-5 1 2 16,6 3-1-16,-1-3-1 15,9-1 1-15,-4-8 1 16,4 0-3-16,-4 0-2 16,19 0 2-16,-10 0 0 15,0 8 1-15,-4-8 0 16,-5 9-3-16,-5-1 2 16,0 1 1-16,9-5 0 15,-4 13-3-15,-5-9 2 0,0 13-1 16,-9-4-2-16,14 4-2 15,-5-4 1-15,-9 4 3 16,-1-5 1-16,1 14-2 16,-1-13 2-16,-8 8 1 15,-6 4 0-15,5 1-3 16,-9-5 2-16,-10 0-1 16,0 0 0-16,1 0 2 15,-6 1 2-15,-4-1-3 16,-5 4 0-16,5 1 1 15,-5-9 2-15,-4 8-3 16,-1-4-2-16,0 0 2 16,-9-4 2-16,5 0 0 15,-1 0-1-15,1 0 3 16,0-4 0-16,-1 4-1 0,1 0-2 16,-5-4-2-16,-5 8 1 15,0-4 1-15,1-4 2 16,-1-4 3-16,0 3 4 15,0-3-4-15,0 0-3 16,1-1-1-16,-1 9 1 16,-5 4-1-16,-4-4-1 15,5-4 1-15,4 0 1 16,-5-5 1-16,5 1 1 16,-18 0 0-16,4-1 0 15,-5 1-2-15,5-1-2 16,-5 1 3-16,5 0 0 0,0 3-4 15,-4-3 1-15,4 0 0 16,5-1 0-16,9-3 0 16,-5 7 0-16,5 10 0 15,-4-5 2-15,-5-9 1 16,-1-3 1-16,1 7-2 16,5 1 1-16,-1 4-2 15,5-12-1-15,1 3 1 16,3 5 1-16,6 0-3 15,0-5 0-15,4 1 1 16,-4 0 2-16,-1-1-1 16,6 1-1-16,4-5 1 15,5 1 1-15,4-1-3 16,1 5 0-16,4 3 1 0,0-3 0 16,1-5 0-16,-1 5 0 15,0 0 0-15,0-1 0 16,5-12-3-16,-4 17 2 15,4 12 1-15,-5-3 0 16,-4-5 0-16,9-5 2 16,0 5-3-16,0-8 0 15,0 4 1-15,0 0 2 16,0-1 1-16,0 5 1 16,0-12-5-16,0 3 1 15,14 5 0-15,-14-8 0 0,0-1 0 16,9 0 2-16,1 18-1 15,13-1-3 1,1-4 1-16,-10 4 1 16,14-8 2-16,-4 12-1 15,0-8 2-15,4 4 0 16,-4 5 1-16,9-13 0 16,-10 4 2-16,10 4-1 15,-4-4 2-15,13 0-4 16,6-4-2-16,-6 8-3 15,-4-17-1-15,4 13-3 16,-9-4-1-16,19 8-1 16,-9 0 2-16,-1-4 2 15,6-4-1-15,-1 0 6 0,0 0 1 16,-4 0 2-16,9-5 0 16,4 1-2-16,-8-5-2 15,-6 1-2-15,1-1 1 16,-6-4-1-16,1 0 0 15,-14-4 0-15,9 0-2 16,14 0 3-16,-14 0 0 16,5 0-2-16,0 0 2 15,-10 0 1-15,5 0 0 16,5 0 2-16,-5 0 1 16,5 0-4-16,5-4 1 15,4 0 2-15,-9 0 3 0,4 0-2 16,-9-1 0-16,5 1-1 15,-5 0 1-15,0 0-2 16,0 0-1-16,5-1 1 16,4 1-1-16,-4 0 0 15,5 0 0-15,-5 0 0 16,14-1 0-16,-15-3 0 16,20 4 2-16,0 0-3 15,-10-5 0-15,-4 1-1 16,4-9-2-16,0 0 3 15,5 0 2-15,-5 1 0 16,10 7 2-16,-10 1-2 16,5-5 2-16,0 5-4 15,19-1-2-15,-10-3 2 0,-4-5 0 16,-5 9-4 0,-5-9 1-16,10 8 2 0,-10 1 3 15,5 0 0-15,0-1-1 16,5-3 3-16,0 3 2 15,-5 1-2-15,14-1 0 16,-5 1-1-16,-9 0-2 16,0 3-2-16,-9-7 1 15,13-1 1-15,1-4 2 16,-5 5-1-16,-5-1-1 16,5-4-2-16,0 1 1 15,-5-5 1-15,1 0 2 0,23-5-3 16,-19 1 0-16,-5-8 1 15,-5 3 2-15,-4-3-3 16,0-18-2-16,4 1 2 16,-4 4 0-16,-5-1 1 15,-4-3 2-15,-1 0-3 16,0-5 0-16,1 0 1 16,-15 5 0-16,5-5 0 15,0 1 2-15,0-5-3 16,-5-8-2-16,0-5 2 15,0-3 0-15,-4 4 1 16,-1 3 0-16,-4 1 0 16,-1-4 2-16,-4 4-1 15,0-5-1-15,-9-3 1 16,4-1-1-16,1-8-3 16,-1 8 2-16,-5-8 1 0,1 9 0 15,-1-1 0-15,-4-8 0 16,0 0 0-16,0 0 2 15,0 4-1-15,-5-4-1 16,5-4 1-16,-1 4-1 16,-8 0 0-16,-1 0 0 15,1-8 0-15,-1 8 2 16,10-4-3-16,-10-1-2 16,10 10 2-16,5-5 2 15,-10 0-2-15,-5-9 0 0,10 9 1 16,4 0 2-16,-13 0-1 15,9 0-1 1,-1 4 1-16,-18 1-1 0,0-5 0 16,5-5 0-16,0 6 0 15,-1-6 0-15,1 1-3 16,4 4 2-16,1 4 3 16,-1-4 1-16,0 9-4 15,6 3 1-15,-6 1 2 16,5 0 1-16,0 3-4 15,5-7 1-15,0 3 0 16,-10 1 0-16,5 8 0 16,0-17 2-16,0 5 1 15,1-1 3-15,-1-4-3 16,4 5-2-16,6-1 2 16,-5 5 0-16,0-1-1 0,-1 1 1 15,1-5-2-15,0 5-1 16,0-5 1-16,-10 1 1 15,1-5-3-15,4 0 0 16,-10 0 1-16,1-4 2 16,9 0-1-16,-9-4-1 15,0 0 1-15,-1-9 1 16,1 9-1-16,-1 4-1 16,1 4 1-16,0-16-1 15,-1-1 0-15,-4 1 2 16,-4-18-3-16,4 9 0 15,4 17 1-15,1-25 0 0,-1 8 0 16,-8-5 0-16,13-7 0 16,-14 8 0-16,-14 8 0 15,10 0 2-15,-1 4-1 16,5 5-1-16,1 0-2 16,4 3 1-16,-5 10 3 15,5-1 1-15,0-4-1 16,-5 0 1-16,5-9-2 15,0 5-1-15,-5-17-2 16,5 9 1-16,0 3-1 16,9-8-2-16,-4 5 3 15,-1 3 0-15,1 5-2 16,4 0 2-16,6 12 1 16,-11 5 0-16,10 4 0 15,0 8 2-15,5 4-1 0,14 1-1 16,0-1 1-16,0 5 1 15,10 0-1-15,-1 3 2 16,10 5-2-16,0 0 2 16,0 5-4-16,0-1-2 15,0-8-1-15,0 8 3 16,4 4 0-16,-4 1 1 16,-5 3-3-16,10 5 2 15,9 0-1-15,0 4-2 16,0 0 3-16,5-13 2 0,4 9 0 15,6 0-1 1,-6 0 1-16,15-9 1 0,0 5-3 16,-1-1 0-16,1 5 1 15,0 0 0-15,-5 0 0 16,4 4 0-16,-4 0-3 16,10-5 2-16,-1 5 1 15,15 5 0-15,-5-10 0 16,-5 1 0-16,-5 13 0 15,1-1 0-15,8-4 0 16,-3 5 2-16,-1-1-3 16,5 0 0-16,-5 1 1 15,14-1 0-15,-4 1 0 16,-5-1 0-16,-10 9 0 16,10-5 2-16,-5 1-1 15,0 4-1-15,5-5 1 0,-5 5-1 16,10 0-3-16,-5 0 2 15,-5 0 1-15,-5-1 2 16,-9 5-1-16,10-4-1 16,-6 4-2-16,-4 0-1 15,5 0 4-15,0 0 1 16,4 0 0-16,10 4-2 16,-5 5-2-16,-9-5-1 15,-1 4 2-15,-8 1 2 16,-1 8-5-16,5-9 1 15,0 17-4-15,14-8 0 16,-9 8 1-16,14 5 4 16,4-1 1-16,1 5 1 0,-10 3-3 15,-5-7 2-15,5 16 1 16,1-8 0-16,-6 8-3 16,5-4 2-16,5 4 1 15,19 0 2-15,-15 1-8 16,-4 7-1-16,-5 5 4 15,5 4 1-15,-5 0-1 16,5 4 2-16,14 9-1 16,0-5 0-16,-4 5 2 15,4-5 0-15,-14 13 0 16,-10 13 0-16,19-9-3 16,-4 4 2-16,14 1 1 15,4-1 0-15,5 5 0 0,-13 12 0 16,13 0 0-16,-28-4 0 15,18 0-3-15,-4 0 0 16,10-8 2-16,-1 12 0 16,-9 0 1-16,-9 4 2 15,9-3-3-15,0-5 0 16,-5 0 1-16,1 4 2 16,4 8-1-16,5 5 2 15,-20-17-4-15,6-8 0 16,-10 12 1-16,-4-8 0 15,9 4 0-15,-1 8 0 16,6-8-3-16,4 0 2 16,1 13 1-16,-1-13 0 15,-23 4 0-15,18 4 0 0,-13-4 0 16,-1-8 0-16,5 0 0 16,-9 4 0-16,4 0 0 15,-4 0 2-15,9-8-1 16,-4 3 2-16,-6-16-4 15,-13 13-2-15,4-9 2 16,-14-4 0-16,-5-8-2 16,6-5 2-16,-1 9 1 15,0-13 2-15,-5-4-1 16,-4-4-1-16,-1-4 1 16,-4-9-1-16,-5 8 0 15,1-3 0-15,-1-1 0 16,5-8 2-16,-5 4-3 15,-5-8 0-15,10 0 1 0,-5 0 0 16,0 0 0-16,-4-1 2 16,-1 1-3-16,6-4 0 15,-11-5-1-15,6 1 0 16,-1-1-25-16,-4 0-9 16,4-3-77-1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23:17:10.1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442C6CE-E0E7-42B7-AC8D-AAA84E83227A}" emma:medium="tactile" emma:mode="ink">
          <msink:context xmlns:msink="http://schemas.microsoft.com/ink/2010/main" type="inkDrawing" rotatedBoundingBox="26070,-316 29456,4538 24761,7812 21375,2957" hotPoints="27976,3775 25132,6619 22289,3775 25132,931" semanticType="enclosure" shapeName="Circle"/>
        </emma:interpretation>
      </emma:emma>
    </inkml:annotationXML>
    <inkml:trace contextRef="#ctx0" brushRef="#br0">3675 5090 271 0,'-33'8'6'0,"0"5"-2"0,-5-5-2 15,-5 1-2-15,1-9 1 16,-1 8-1-16,-4-8 2 16,-5 9 3-16,0-9 4 15,5 0 2-15,0 4-1 16,-15 0 1-16,6 0-4 16,-6 0-2-16,1 1 0 15,4-1-1-15,5-4 0 16,-14 0 0-16,5 0 0 15,4 0 2-15,5 0 1 0,-10 0 1 16,6 0 0-16,4 0 2 16,-5 0-3-16,-4 0-2 15,13-4 0-15,-4-1-1 16,0 1 0-16,-4 0 0 16,-1 0 2-16,10-5 1 15,0 5-1-15,4 0-1 16,-4 0-3-16,-5-5 1 15,5 1-2-15,-1 4 2 16,6-9-2-16,-5-8 2 16,-1 4-2-16,6-4 2 0,-5 0-2 15,-1-4 2-15,-4-4-4 16,5-5 0-16,5 1 1 16,-10-5 0-16,-5-13 0 15,5 1 2-15,52 50-3 31,-85-76 0-15,9 1 1-16,1 12 0 16,4-4 2-16,9 12-1 15,1-12-1-15,9 12 1 16,5-16-1-16,0 8 0 0,-5 0 0 16,0 8 2-16,19 5 1 15,-10-9 3-15,10 4-1 16,5 1 2-16,4-1-2 15,0-4 0-15,5 5-6 0,1-13 1 16,-1-1 0-16,9 10 0 16,-4-1 0-16,0 0 0 15,4-4 0-15,1 0 0 16,-5 0 0-16,14-8 0 16,-10-1 0-16,6-8 0 15,-1 5 0-15,0 3 0 16,0 5-3-16,-4-4 2 15,0 4-1-15,4-9-2 16,-5 1 3-16,1-5 0 16,-1-17-4-16,-4 13-1 15,-5 9 0-15,10 3 2 0,-1 1-1 16,-4 4 4-16,10-5-2 16,4 5 1-16,0 0 0 15,0-13-2-15,-10 4 0 16,10 9 3-16,0 8-2 15,0 9-1-15,0-9 0 16,5 13 3-16,9 0-2 16,0 0 1-16,5 4 2 15,-5-5 0-15,5 1-3 16,-5 0 2-16,10-13 1 16,0 9 2-16,-1 4-1 15,6-1-1-15,-1 5 1 16,0 5 1-16,5-1-1 15,0-4-1-15,5-4 1 16,-5 8-1-16,-4 4-3 0,4 1 2 16,-5 3 1-16,0 1 0 15,20-5 0-15,-6 5 0 16,1 8 0-16,-1-4 0 16,10 4 0-16,0 0 0 15,-5-13-3-15,1 5 0 16,8-1 2-16,-13 5 0 15,9 4-2-15,-5 4 2 16,-4-4 1-16,13 9 2 16,1-1-3-16,-5 0 0 15,0 5 1-15,5 0 2 16,-1 3-3-16,15 5 0 0,-5 0-1 16,-4 0-2-16,-1 0 5 15,-4 9 1-15,0-5-3 16,-1-4 1-16,-4 0 0 15,0 0 0-15,-5 0 0 16,5 0 0-16,-4-4 0 16,8 4 0-16,-4 0 0 15,-4 0 0-15,-1 0 0 16,0 4 2-16,5 4-3 16,0 1 0-16,0-1 1 15,0 5 0-15,0-5 0 16,0-8 0-16,0 0 0 15,14 0 0-15,-5 0 0 16,-4 0 2-16,0 4-3 0,9 1 0 16,-5-1 1-16,15 0 0 15,-5-4-3-15,4 0 2 16,6 0 1-16,-1 0 2 16,-14 0-1-16,5 0 2 15,9 4-4-15,-9 0 0 16,10-4-1-16,-6 0 0 15,6 5 0-15,-1-5-2 16,0 0 3-16,-14 0 2 16,1 8 0-16,3 0-1 15,-3 5 1-15,-11 4-1 16,1 0 0-16,-15-5 2 16,-8 1-3-16,-1-1 0 0,-5 5-1 15,0 0 0 1,-4 4 4-16,0 0 1 0,-6 0-1 15,1 4 1-15,5 0-2 16,4 1-1-16,-4-1 1 16,0 0 1-16,-6-4-1 15,1 0 2-15,0 13-2 16,0-5 2 0,-9-4 2-16,4 0-4 15,5 5-1-15,-5 3 0 16,-5 1 2-16,15 16-1 15,-5 1-1-15,4-1-2 16,1-4 1-16,-5 1 1 16,0-1 2-16,-5 0-1 0,5-12-1 15,-5 16 1 1,-4-12-1-16,4 0 0 16,-10 4 0-16,20 0 0 0,-10 12 0 15,0 13-3-15,1 5 2 16,-1 3 1-16,0 1 2 15,5 4-3-15,-5-17 0 16,-5-9 1-16,1-3 2 16,-5-5-1-16,-5 4-1 15,0 5 1-15,0 8-1 16,0-8 0-16,0 12 2 16,-5 0-3-16,0 4 0 0,0-3 1 15,1-1 0-15,-6-4 0 16,6 12 0-16,-6-3 0 15,10-5 0-15,-14 0 0 16,9 0 0-16,0 5 0 16,1-5 2-16,-1-4-3 15,0-4 0-15,-4-1 3 16,-1 10 1-16,-4 3-4 16,5-4-1-16,-5 5 1 15,9-9 2-15,-9 0 0 16,9 4 2-16,-4-17-2 15,-1-4-1-15,1-8 1 16,-6-4 1-16,-8-5-1 16,-1-4 2-16,1 1-2 0,4-1 2 15,5 13-2-15,-15-1 2 16,10 1-2-16,0 0 2 16,0 0-4-16,1 0-2 15,-6-1 2-15,0 1 0 16,-4 0 1-16,9-13 2 15,-9 5-1-15,4 3-1 16,5-3-2-16,0-5 1 16,-4-4 1-16,4 4 2 15,0 0-1-15,0 0-1 16,0 1 1-16,-5 3-1 16,10 5 0-16,-9 3 2 15,13-16-3-15,-13 13 0 0,13-9 5 16,-4-4 2-16,-19 0 0 15,9-4 1-15,1-4-4 16,13-1 0-16,-13 1 1 16,-1-1 0-16,15 1-2 15,-6 0-2-15,-4-1-2 16,5 1 1-16,5-1 1 16,-5 5 0-16,-5 0-3 15,5-4 2-15,-5-5 1 16,-10 9 2-16,6-5 1 15,-1 1 1-15,0-5-2 16,1 1 1-16,-6-5 0 16,6 9 1-16,-1-1-2 15,1 5-2-15,-1-9-2 16,0 5 1-16,1 0 1 0,-1-1 0 16,-9-3 2-16,-9-1 1 15,8 0-4-15,-3 1 1 16,4-9 0-16,0 8 0 15,9-8-9-15,-9 9-2 16,-5-1-54-16,-5 5-24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23:17:07.4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C67C6F-65B5-4438-B6DA-6F3B7CEC2084}" emma:medium="tactile" emma:mode="ink">
          <msink:context xmlns:msink="http://schemas.microsoft.com/ink/2010/main" type="inkDrawing" rotatedBoundingBox="26376,6300 26376,6309 26361,6309 26361,6300" shapeName="Other"/>
        </emma:interpretation>
      </emma:emma>
    </inkml:annotationXML>
    <inkml:trace contextRef="#ctx0" brushRef="#br0">0 0 68 0,'0'0'27'0,"0"9"-14"0,0-9-15 0,0 0 4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23:17:07.5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25E31A-0F2C-456E-9BEC-B011C99B52B9}" emma:medium="tactile" emma:mode="ink">
          <msink:context xmlns:msink="http://schemas.microsoft.com/ink/2010/main" type="inkDrawing" rotatedBoundingBox="26319,6421 26364,6324 26377,6331 26332,6428" shapeName="Other"/>
        </emma:interpretation>
      </emma:emma>
    </inkml:annotationXML>
    <inkml:trace contextRef="#ctx0" brushRef="#br0">-9 26 112 0,'-5'21'-2'0,"0"-5"25"15,1 5 11-15,-1-12-3 16,-5 8-3-16,1-13-10 16,-1 4-3-16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23:17:28.2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EC84622-4C61-4624-81E2-5047DE944C91}" emma:medium="tactile" emma:mode="ink">
          <msink:context xmlns:msink="http://schemas.microsoft.com/ink/2010/main" type="inkDrawing" rotatedBoundingBox="2031,11062 11049,8132 13058,14313 4040,17244" hotPoints="11443,10502 10076,17307 3271,15940 4638,9135" semanticType="enclosure" shapeName="Square"/>
        </emma:interpretation>
      </emma:emma>
    </inkml:annotationXML>
    <inkml:trace contextRef="#ctx0" brushRef="#br0">4692 6409 164 0,'0'-4'63'0,"0"4"-34"0,0-13-34 15,0 9 10 1,-14-8-3-16,14-1 1 15,-9 0 1-15,9 5-2 16,0 0 9-16,-14 3 6 0,14 1-1 0,-10-4 3 16,-4 4-1-16,4-5-2 15,1 1-2-15,-15-1-1 16,-9-3-5-16,5 3 0 16,-15-3-5-16,-13 3 0 15,8 1-8-15,-8 4-4 16,-10 4 13-16,-15 4 7 15,1-4-8-15,0 4-3 16,-5-4 0-16,-5 0 1 16,10 0 0-16,-15 0-1 15,15 0 1-15,-10 0-1 0,0-4 2 16,-4 0 1-16,9 0 1 16,4-1 0-16,-4 1-5 15,0 0 1-15,5 0 0 16,-5-9 0-16,9 1 0 15,5-1 2-15,-9 0-1 16,9-3-1-16,5-1 3 16,-14-4 0-16,4 0-4 15,1-4 1-15,-1-5 0 16,5 1 2-16,-9-1-1 16,-1 5-1-16,11 0 1 15,-11 0-1-15,6 0 4 16,-1 4 2-16,1-5-2 15,-1-7-1-15,-4-1-3 0,4 5-1 16,5-1 3-16,14 5 3 16,5 0-4-16,5-4-1 15,5 12 0-15,-10-17 2 16,9 13-1-16,5-4-1 16,1 0 3-16,-1-5 0 15,0-7 3-15,5-1 1 16,0 8 1-16,5 1 2 15,4-5-3-15,0 5-2 16,1-9-2-16,-1 9-3 16,0-17 1-16,-13 8-1 15,4-8-3-15,-1 4 2 0,11-5 3 16,-6 5 1-16,6 0-1 16,4 5 1-16,0-14 0 15,0 5 3-15,0 0-1 16,5 4 2-16,-14 0-2 15,4 4 0-15,0-12-1 16,6-1 0-16,-1 1 0 16,0-1 0-16,-5-3 0 15,5 3 0-15,5-12 2 16,0 5 1-16,-5 3 1 16,14-8 2-16,-9 4-3 15,5-12-2-15,-1 4-2 16,1 0-3-16,9-9 3 15,-10 0 0-15,6-8 3 0,-6 9 1 16,1 3-3-16,9-3-1 16,-10 29-3-16,20-38-1 15,-10 21-1-15,9-9-2 16,-9 9 0-16,14-8 3 16,-4-1 0-16,4 9 3 15,-5-4-3-15,6 4-2 16,-6-4 2-16,15 0 2 15,-15 0 0-15,5-5-1 16,-9 5 1-16,9-13-1 16,0 0-3-16,10 13 2 15,-5 8-4-15,14 1 1 16,-5-10 2-16,1 5 1 0,-6 5 1 16,1-1 0-16,14 0 0 15,-1-12 0-15,-3 3 0 16,-6 5 2-16,-4 9-3 15,9 8 0-15,-5-13-1 16,5 8 0-16,5 5 0 16,0 4-2-16,9 4 3 15,0 1 2-15,0 3-2 16,-14 5-2-16,10-5 2 16,-5 0 0-16,-5 1 3 15,14-5 1-15,-4 0-4 16,4 9 1-16,0-1 0 15,5 1 0-15,5 8-3 16,4 0 0-16,-4 4 2 0,9 5 2 16,-9-1 0-16,-5 5-1 15,14-1-2-15,0 1-1 16,-9-1 4-16,-1 1 1 16,6 0-3-16,-6-5 1 15,11 5 0-15,-6-1 2 16,-9 1-1-16,0 0-1 15,-9 3 1-15,13-3 1 16,6-5-6-16,-6-3 1 16,10-1 1-16,-9 8 3 15,14-3 0-15,-5-1-1 16,0-4 1-16,-4 1-1 0,-1 7 0 16,1-3 0-1,4-5 0-15,-5 8 0 0,5-3 0 16,0 8 0-16,1-5 0 15,3 1 0-15,-3-1-3 16,-6 5 2-16,0-4 1 16,1 4 0-16,4-1 0 15,5 1 0-15,0-4 0 16,4-1 0-16,6 1 0 16,-6 0 0-16,-4-1 0 15,-5 5 2-15,-4 0-1 16,4 0 2-16,-9 4-4 15,13 0 0-15,-3 0 1 16,-11 0 0-16,15 0 0 16,-14 8 0-16,9-8-3 0,-5 4 0 15,-4-4 4-15,9 9 1 16,15-1-3-16,-11-8 1 16,6 8 0-16,-5-3 0 15,4-5 0-15,-13 0 0 16,-5 0 0-16,-5-9 2 15,-5 9-3-15,0 0 0 16,10-8-1-16,-1-1 0 16,1 5 0-16,0-4-2 15,9 8 3-15,0-9 0 16,5 5-2-16,-14 0 2 16,-1 0 1-16,11-5 2 0,-6 1-3 15,0-5 0-15,-4 5 1 16,5 0 2-16,4-5-3 15,0-12 0-15,-5 0 1 16,1 4 2-16,-1 0-3 16,0 4 0-16,1 0 1 15,4 0 2-15,5 0-3 16,0 1 0-16,0-1 1 16,14 4 0-16,0 5 2 15,-14 4 1-15,14 4-4 16,-5 0-1-16,10 0 1 15,0 0 0-15,4 0 1 16,-4 4 0-16,-5 4 0 16,5 9 0-16,-1 4 0 15,-4 8 0-15,0 5-3 0,1 8 0 16,-1-4 2-16,-5 8 0 16,-14 0 1-16,-5 0 0 15,-4 9-3-15,-5-5 2 16,0-3 1-16,-9-1 2 15,-10 4-3-15,-5 5-2 16,0 12-3-16,-4 0 1 16,4 17 1-16,-9 0 2 15,-5 8-4-15,1-8 0 16,-6 17-2-16,-4 8 2 16,0-4 2-16,-5-4 2 15,-10 0-1-15,-4-13 1 0,0-4 0 16,-10 9-2-16,-4-1 0 15,-5 0 0-15,-5 1-2 16,0 3 1-16,0-12 1 16,0-4 2-16,5-4-1 15,-14 12-1-15,5 0 3 16,4-8 2-16,-9-4-2 16,9-9-2-16,-5 4 2 15,5-8 2-15,1-4-2 16,-1-4 0-16,-5-5 1 15,-4 26 2-15,5-9-3 16,4 8 0-16,5-3 1 16,4 12 2-16,-8-13-3 15,8-4 0-15,-13-4 1 16,4 0 2-16,-19 0-1 0,10 4-1 16,-10 1 1-16,10-1-1 15,-5-4-3-15,-5 21 2 16,5-4 1-16,5-9 0 15,0 5-3-15,4 3 2 16,-23-3-4-16,14-13 1 16,-4 0-3-16,-6-8 0 15,1-9 4-15,4-4 3 16,-9 0 1-16,4 0-1 16,1-4 1-16,0-1-1 0,-15 5 0 15,5 0 0-15,0 13 0 16,0-5 0-16,1 1-3 15,8-9 2-15,-4-4 1 16,5-5 2-16,4-3 3 16,5-1 4-16,-5 0-4 15,-4 5-1-15,9-5-2 16,0 13-2-16,0 0-2 16,5 0 1-16,4 0 1 15,5 0 2-15,10-8-1 16,0 0-1-16,4-1 1 15,-9 1 1-15,9-9-1 16,-4 4 2-16,4-3-2 16,5-14 2-16,-4 13-2 15,-1-4-1-15,10-4 1 0,0 4 1 16,0 4-3-16,-1-4-2 16,1 5 2-16,0-5 2 15,0-5 0-15,-10-3-1 16,-4-5 3-16,0 1 2 15,-1-1 0-15,1 5 0 16,-5-5-3-16,0 9 1 16,-5-4-4-16,-5-1-2 15,6-3 4-15,4 7 3 16,-15-3-1-16,6-5 0 16,-5 5 3-16,4 0 1 15,5-5 1-15,-4 0 2 16,-6-3-3-16,1-1-2 0,0 4-2 15,4 1-3-15,6-1-2 16,4 0 1-16,-5 1-15 16,5-5-4-16,4-4-14 15,1 0-4-15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23:17:35.9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F259410-F4D3-4DFB-ABA6-4DD358085E11}" emma:medium="tactile" emma:mode="ink">
          <msink:context xmlns:msink="http://schemas.microsoft.com/ink/2010/main" type="inkDrawing" rotatedBoundingBox="24357,5547 31050,16069 25189,19797 18496,9276" hotPoints="29129,18185 22329,14842 20503,7488 27303,10831" semanticType="enclosure" shapeName="Ellipse"/>
        </emma:interpretation>
      </emma:emma>
    </inkml:annotationXML>
    <inkml:trace contextRef="#ctx0" brushRef="#br0">4118 9912 192 0,'10'-12'71'0,"-15"12"-38"0,14-5-23 0,-9 5 17 16,0 0-11-16,5 0-2 16,0 0-2-16,-5 0 0 15,0 0-6-15,0 0-6 0,-5 0-3 0,-4-4-1 16,-1 0 3-16,-4 0 0 15,-5 4 3-15,0-9-3 16,-4 5 0-16,-6-4 1 16,-4-1 0-16,0-7 0 15,-5-10 0-15,-4 1-3 16,-20-4 2-16,1-1 3 16,-10-3 1-16,0-13-4 15,-4-9-1-15,-6 0 1 16,1-3 2-16,-10-14-2 15,-4-3 0-15,-1 3 1 16,10 5 0-16,-5-13 0 16,5 1 0-16,5-1 4 15,-10-4 2-15,-4-4 4 16,4-5 4-16,-4 5-4 0,-15-17 0 16,10 0-6-16,-15-8-3 15,1-5 0-15,4 9 1 16,1-21-1-16,-6 8-1 15,10-8 1-15,5-1-1 16,-14 10 0-16,18-5 2 16,-4 4-1-16,9 4-1 15,-9-8 7-15,0-12 5 16,18 7-4-16,10 1 0 16,-4 0 0-16,4 8 0 15,19-4 7-15,-5 9 2 0,10-9-4 16,5 4-3-16,-6 0-8 15,11-4-1-15,3 9-1 16,6-5 2-16,4 8 1 16,6-3 1-16,8-5 6 15,-4 4 6-15,14 1-6 16,-10 3-1-16,10 1-3 16,10 12-1-16,-5-4-1 15,-1 0 2-15,6 4-1 16,-1-8 2-16,1 13 0 15,-1-9 1-15,1 4-7 16,-10-13 0-16,-5 9-1 16,-5 5 0-16,6-5-5 15,-10 4-1-15,4 0 0 16,1-4 4-16,-1 13-1 0,5-5 1 16,-13-4 2-16,3 5 0 15,1-5 0-15,10 4 2 16,-1-8-3-16,-9 5 0 15,4 3-4-15,1-4 1 16,-1 13-5-16,6-4 1 16,-1 8 4-16,14-9 4 15,5 1 3-15,-4 16 3 16,14-12-3-16,-1 4 0 16,1-8-1-16,4 8 1 15,0-13-7-15,6 13 1 16,-1 4-4-16,9 5 2 0,10 7 3 15,-9 1 1-15,4 8 1 16,-9 9 2-16,4 0-1 16,10 8-1-16,-5 4 1 15,1 8-1-15,-6 5 0 16,-4 4 0-16,5 0-3 16,8 4 2-16,-8-4 1 15,18 5 0-15,-4-10 0 16,0 1 2-16,-5 0 1 15,0 4 1-15,0 4-5 16,9 5 1-16,1-1-2 16,-1 0 0-16,10 1 0 15,14-1 0-15,-5 1 0 16,1 3 0-16,8 1-3 0,-4 4 1 16,5 4 0-16,0 0-1 15,9 4-1-15,-9 4-1 16,0 5 4-16,-5 20 3 15,14 9-1-15,0-4-2 16,15 8-3-16,-6 1 1 16,-9 7 3-16,10-12 1 15,-10 21-2-15,1-12 0 16,-1-14 2-16,0 10 2 16,-9-10 0-16,-10 1-1 15,-14 21-2-15,10-13 1 16,-15 9-1-16,1-1-2 15,-6 5-4-15,1-4-2 0,0-9 2 16,-5 9 3-16,14-5 3 16,-5 0 3-16,-4-3-2 15,-10-1-2-15,-4 8 2 16,-5 14 0-16,4-10-2 16,1 10 2-16,-10 3-1 15,-5-4 0-15,0 5-3 16,5-5-1-16,-9 4 0 15,4 5 2-15,1 4 2 16,-6-5 1-16,6-3 1 16,-1-1 0-16,0 0 0 15,5-8 0-15,1-4 0 16,3 0 0-16,-4 12 0 16,0 1 0-16,-4 8-3 0,-1-5 2 15,5 1 1-15,0 12 2 16,19-4-1-16,0-4-1 15,0 16 1-15,14 1-1 16,10-1 0-16,4 14 2 16,1-14-1-16,13-3-1 15,-14-1 1-15,10 0-1 16,0-8 0-16,19 0 2 16,-20-8-1-16,-4 8-1 15,15-8 1-15,-6-5 1 16,1 0-3-16,13 9 0 15,-4 0 1-15,-5 0 0 0,15 12 0 16,-10 9 2-16,0-17-3 16,-5-13 0-16,5-3 1 15,-10-1 2-15,-4 4-1 16,0-4 2-16,0-4-4 16,4 5 0-16,5-5 1 15,5 8 0-15,-9-4 0 16,-10 5 2-16,-5 7 3 15,1 5 2-15,-11 0-3 16,6 0-1-16,0 5-1 16,4-5-2-16,-9-5 1 15,-5 1-1-15,-5 12-3 16,1 5 2-16,4 0 1 16,-5 16 2-16,-9 0 1 15,15 9 3-15,-16 4-3 0,-3 4 0 16,4-4-1-16,0-4 1 15,-5-4-4-15,0-5-2 16,-9 5-1-16,-5-13 0 16,0 4 3-16,-14-4 2 15,0 13-2-15,0-1-2 16,-14-3 2-16,-15 12 2 16,-4-5 2-16,-10 10 1 15,-14-5-2-15,-13 4 1 16,-11-4-2-16,5-17-1 15,-13-4 1-15,-11 0 1 16,1-4-1-16,-34-5-1 0,1 1 1 16,4-9 1-16,1-8 1 15,-1-13 3-15,-4-8-1 16,-1-9 0-16,1-8-1 16,4-17 0-16,5 1-2 15,-4-5 1-15,-10 0-2 16,4 4-1-16,5-8 1 15,-4 12-1-15,9-4 0 16,5 0 2-16,-5-12-3 16,0 4 0-16,5 0 1 15,4-5 2-15,10 1-1 16,0-9-1-16,10-8 1 16,8 4-1-16,-13-4 0 15,9-1 2-15,-4 5 1 16,-1 0 1-16,0 0 0 0,-4-8 0 15,5 8-5-15,4-8 1 16,5-9 0-16,-10 4 0 16,5-4 0-16,5 9 2 15,-5-5-3-15,10-3 0 16,-1 7 1-16,-9-3 2 16,10-5-1-16,0 0 2 15,4 0-2-15,-19-4 2 16,5-4 0-16,5 4 1 15,-9-17-5-15,8 0 1 16,11 1 2-16,-15-1 3 16,9 0 0-16,1 0 0 0,-5 0-1 15,-5 5 0-15,-5-1-5 16,1 5-1-16,-1 4-2 16,10-5 0-16,-9-8-26 15,4-8-10-15,0-4-35 16,-19-26-13-16,0-29-37 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23:17:47.42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43E5798-AC78-4E26-9FEA-8D87B0E66C34}" emma:medium="tactile" emma:mode="ink">
          <msink:context xmlns:msink="http://schemas.microsoft.com/ink/2010/main" type="inkDrawing" rotatedBoundingBox="12533,12568 18106,7602 21067,10925 15494,15891" hotPoints="19967,9455 17861,13194 13584,13536 15690,9798" semanticType="enclosure" shapeName="Ellipse"/>
        </emma:interpretation>
      </emma:emma>
    </inkml:annotationXML>
    <inkml:trace contextRef="#ctx0" brushRef="#br0">959 5208 116 0,'-42'21'44'0,"28"0"-24"0,-10 13-26 16,10-21 8 0,-10-1 0-16,1-3 1 0,-6-5-1 15,-4 4-2-15,10-4 9 16,-10 1 4-16,9-1 2 16,-9 0 4-16,9-4-5 15,1 4 0-15,-1 0-8 16,-4 1 0-16,4-1 1 0,-9 0 1 15,5 0 2-15,-15-4-1 16,1 0 0-16,-1-4-5 16,1-13-1-16,-6-16-3 15,11-5-1-15,-1 0 1 0,5-4 2 16,4-4 3-16,10-5 2 16,5 1-1-16,0 4-1 15,5 4 1-15,-1-4 1 16,1-1 1-16,-1-16 0 15,6-4-2-15,-1 0-1 16,5-4-3-16,0-5-2 16,5 9 3-16,-1-4 2 15,1 3-4-15,4-3-1 16,1-9 2-16,4-8 1 16,-5 0 1-16,15-5 0 0,-10 9 0 15,10 0 2-15,0-12-3 16,-1-5 0-16,15 0-1 15,-5 0 1-15,0 9 2 16,-5 4 2-16,10 4-1 16,-5-13 1-16,0 13-2 15,5-4 2-15,5 0-4 16,4 0-2-16,-5 4 2 16,6 4 2-16,8 0 0 15,6-8 0-15,-5 4-3 16,9 4-2-16,-14 0 1 15,0 9 1-15,14-5-1 16,-5 5-1-16,15-5 1 16,-10 1-1-16,14-14 0 15,5-3 2-15,-4 12 1 16,-6-4 1-16,6 9-2 0,4 3 1 16,0 18-2-16,9-5-1 15,1 9-2-15,-6 3 1 16,1-11 1-16,0-1 2 15,4 4-1-15,10-4-1 16,0 1 5-16,-4 3 1 16,-15-8-5-16,4 13 0 15,1 3 1-15,-10 10 1 16,5 3 1-16,5 5 2 16,0 3-1-16,-10 5 0 15,-4 0-3-15,0 0 1 0,-6 0-2 16,20 0-1-16,-10-8-2 15,-4-5 1-15,0 9 1 16,4-4 0-16,-4-1 0 16,-10 14 2-16,-5-1 3 15,-4 8 2-15,4 5-3 16,5 0-3-16,-9 0 0 16,9 0 1-16,5-5-1 15,9-3-1-15,-4 3-2 16,-15 1 1-16,6-1 1 15,-1 9 0-15,-10 9 0 16,1-1 2-16,9 13-1 16,0-4-1-16,-4 17-2 15,13-1 1-15,-13 1-1 16,4-5 0-16,-14-4 4 16,-5-4 1-16,0 0-1 15,1 0-2-15,-6-4-2 0,-4 0 1 16,-5 0 1-16,0 0 0 15,0 8-3-15,0 4 2 16,0 5-1-16,-4 4-2 16,-6 4 3-16,1 4 0 15,-5 8-2-15,-5 5 0 16,5-4-1-16,-5-1 3 16,0 1-5-16,5-9 2 15,-5 5 0-15,1-1 2 16,3 9-1-16,-3-5 1 0,-6 18 2 15,1 12 0-15,-6-4 0 16,6-1 2-16,-24-3-1 16,14 4-1-16,-10-5 1 15,5 5-1-15,1-9 0 16,-11 5 2-16,6-5-3 16,0-8-2-16,-1 0 2 15,-4-8 0-15,5 4-2 16,-1-9 2-16,-4 9-1 15,4 8-2-15,-8 9 3 16,-6 8 2-16,0 0 0 16,5 0-1-16,-4-21-2 15,-6 4 1-15,1-8-1 16,4-5-2-16,-4-3-2 16,4 3 1-16,1-3 3 0,4 8 1 15,0 12 3-15,0-4 1 16,0-4-6-16,-4-4 0 15,4-4 1-15,-14 8 1 16,-5-9 1-16,-9 1 2 16,4-1-3-16,-4-3 0 15,4-5 1-15,6 4 0 16,-11 9 0-16,15-4 0 16,-9-5 0-16,-6-8 0 15,6 0-3-15,4 0 0 16,0 4 4-16,10 1 1 15,-10-5-5-15,5-5 0 0,-14-7 1 16,-5 8 1-16,9-1 1 16,-9-3 2-16,0 0-1 15,-9-5-1-15,4-4-2 16,1 9 1-16,23-9 1 16,-24 13 0-16,10-9-3 15,-1 0 2-15,-18 1 1 16,5-5 0-16,-1-4 0 15,6 0 2-15,-1-4-1 16,5 0-1-16,0-5 1 16,-5 1-1-16,5-1 2 15,5 18 1-15,0-9-4 16,4 4-1-16,-9 0 1 16,0 5 2-16,0-5 0 15,0 0-1-15,0-4 1 16,1-4-1-16,3-5 0 0,1 1 0 15,9 0 0-15,0-5 0 16,5-4 0-16,5 0 2 16,0 5-1-16,-1 8-1 15,-4-5-2-15,10-3-1 16,-1-9 4-16,0 8 3 16,-9-8-3-16,0 0-1 15,10-4 0-15,-10 4 2 16,-1 0-1-16,11 4-1 0,-1 4 1 15,-9-3-1 1,5-1 0-16,-5 0 0 16,14 0 0-16,-5 0 2 15,-4-4-3-15,-1 0 0 0,1 0 1 16,0 0 0-16,4 21 0 16,1-16 0-16,-1 20 0 15,-9-4 0-15,4-9 0 16,1 9 2-16,-5-8-3 15,-5-9 0-15,0 5 1 16,1-9 0-16,-1 0 2 16,0-9 1-16,0-3-4 15,-4-5 1-15,4 4 0 16,-9 1 2-16,4-1-3 16,5 26 0-16,1-9 1 15,-1 8 0-15,0 5 0 16,0-8 2-16,-14-14-1 0,-4 1-1 15,8-13-2-15,1 9 1 16,0-13 1-16,0 13 2 16,4-9-1-16,5 4-1 15,-4 5 1-15,-1-1-1 16,5 9-3-16,1 0 2 16,4 0 1-16,-10 0 2 15,10-8-1-15,0 8-1 16,-10-8 1-16,6-1-1 15,-1-3 0-15,0-5 2 16,5-4-1-16,9 4 2 16,-9 0-4-16,0 0 0 15,0 17 1-15,5 0 2 0,-15 9-1 16,-4 3-1-16,9 1-4 16,0 0-2-16,5-13-35 15,5-5-13-15,4-11-73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23:17:56.85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49046B5-B0B4-4D07-917F-E42241CA3EC2}" emma:medium="tactile" emma:mode="ink">
          <msink:context xmlns:msink="http://schemas.microsoft.com/ink/2010/main" type="inkDrawing" rotatedBoundingBox="28188,5722 33470,9033 31078,12848 25796,9537" hotPoints="32949,10422 28834,11038 26162,7847 30278,7231" semanticType="enclosure" shapeName="Ellipse"/>
        </emma:interpretation>
      </emma:emma>
    </inkml:annotationXML>
    <inkml:trace contextRef="#ctx0" brushRef="#br0">3840 4480 208 0,'24'-17'79'0,"-29"-4"-42"0,-9 29-48 16,0-8 9-1,9 0-3-15,-4-16 8 16,-1 11 2-16,1-7-1 15,-1 8 4-15,-4-1 4 0,-9-3 0 16,9 8 3-16,-34-4 1 0,10 0-1 16,-4-1-10-16,-5 1-5 15,-5 0 0-15,-5 0-1 16,-19-5 3-16,15 1 1 16,-5 0-4-16,-14 3 1 15,-5 1 4-15,-1-4 5 16,1-5-3-16,-4 5 2 15,8-1-7-15,1 1-1 16,-5 8 2-16,5-8 1 16,-1 3 1-16,6-3 2 15,-1-9 3-15,1 5 2 0,-6-1-5 16,20 0-4-16,-10 5-1 16,10-5 1-16,-6-3-1 15,6 3-1-15,0 5 1 16,13-1-1-16,-4 1 0 15,5-1 2-15,-5 1 3 16,14-5 4-16,-9-3-2 16,-5 7 1-16,0-12-5 15,5 4 0-15,4 5-1 16,-9-1-2-16,5 9 1 16,5-4 1-16,-6-1-1 15,6 1-1-15,-1-1 1 16,5 1 1-16,-4 0-1 15,9-1-1-15,0 1 1 16,-14-5-1-16,-1-8 2 0,6 9 1 16,4-14-4-16,5 10-1 15,-10-18 3-15,10 5 3 16,-4-1-3-16,-1-3-3 16,0-9 3-16,5-4 1 15,-5 4 2-15,5-17 2 16,-5 0-3-16,5 4 0 15,-5 1 3-15,10-9 3 16,0-4-6-16,4-1-2 16,0 1-1-16,-4-4 0 15,0-13 0-15,9 4 0 16,-5 9 2-16,15-18 3 0,-1 10 0 16,10-5 2-16,-4 0-4 15,8-13 0-15,10 13-3 16,-4 4-1-16,4 5-1 15,5-5 0-15,0 0 0 16,5 4 0-16,4 1 4 16,0 3 3-16,1-7-2 15,4 7-2-15,14-12-3 16,0 13-1-16,-9-1-1 16,0 1 3-16,0 8-2 15,-1 8 1-15,15 1-5 16,0-1 0-16,0 5 3 15,0-13 4-15,0 4 3 16,0 9 1-16,-5-5-5 0,5 5 1 16,0 8 0-16,-9 4 0 15,-5-8 0-15,-10 4 0 16,5 4 2-16,-5 4 1 16,1 5-4-16,-6 0 1 15,6 8-2-15,4 0 0 16,0 0 0-16,0 0 0 15,5-5 2-15,0 1 2 16,-5-4-3-16,4-9 0 16,1 0 1-16,0 5 2 15,0-1-3-15,14 5-2 16,-10 8-1-16,6 0 3 0,-11 8-2 16,-4 0 1-16,15 5 0 15,-6 4-2-15,15 0-2 16,-10-1 1-16,10 1 3 15,0 0 1-15,13 0 1 16,-3 0 0-16,-6-1-3 16,-4 5 2-16,-5 0-1 15,0 0 0-15,4 0 2 16,-8 5 0-16,-6-1-3 16,-4 4 2-16,0 1 1 15,-1-1 0-15,-3 0-5 16,8 1-1-16,-9-1-4 15,10-4 1-15,-1 1 3 16,5-1 3-16,-9 0 2 0,0 0 3 16,0 0-1-16,-10 1-1 15,5 3 1-15,10 9-1 16,-20 0-3-16,6 4 0 16,-10-9-1-16,4 9 3 15,1 0 0-15,0-4 1 16,-1 0 0-16,10 4 0 15,-9-4-3-15,-1 8 2 16,11-8 1-16,-6 4 2 16,-5-5-3-16,11 1 0 15,-6 0 1-15,-4 0 0 16,13 0-5-16,-13-1 1 16,0 14 0-16,-1-9 2 0,6 4 1 15,-11-4 1-15,16 4 0 16,3-12 0-16,1 12 0 15,0-8 0-15,-5 12 0 16,10-8 0-16,-10 8-3 16,9 13 2-16,1-4 3 15,4 4 1-15,5 0-1 16,-5 0-2-16,0 4-2 16,5-8-1-16,-4 17 2 15,4 4 0-15,9-13 1 16,-9 0 2-16,0-4-1 15,5 0-1-15,-5 4 1 16,0 5-1-16,9-5 0 16,-9 0 0-16,-5 9 0 0,0-13 0 15,-4-5 0-15,-1 5 0 16,1-4 0-16,9 4 0 16,-10 0 0-16,1-4 0 15,9-9 0-15,-9-3 0 16,-6-1 0-16,6 0 0 15,4 0 0-15,0 0 0 16,-9 1 0-16,5 16 0 16,-1 0 0-16,-4 4 2 15,-5-4-3-15,0 4 0 16,10 0 1-16,-10 0 0 16,9-4-3-16,-4 9 2 0,-5-5 1 15,10-4 0-15,-6 4 0 16,1-4 2-16,-9 0-3 15,8 4 0-15,1 5 1 16,-5-5 2-16,-4 0-3 16,-1 0 0-16,-14-8 1 15,0 4 2-15,0 9-1 16,1-1-1-16,-1-4 1 16,-5 0-1-16,-4 1 0 15,0-5 0-15,-10 8-3 16,5 5 2-16,0-5 1 15,0 0 0-15,-9 1 0 16,9-1 0-16,-19 5 2 16,9 4 1-16,1-13-4 0,-15 8-1 15,5-12 3-15,-4 9 3 16,-6-5-1-16,1 13 0 16,-10-1-3-16,0 1-1 15,5 0 1-15,-5 0 0 16,-9-5 0-16,0 9 0 15,14-12 0-15,-5-5 2 16,0-4-1-16,0-8 2 16,10 3-4-16,-24-3 0 15,-9-5 1-15,13 13 2 16,6-4-1-16,-5-8-1 16,-1-1 1-16,1 0 1 0,9-3-3 15,-4-5 0-15,-10 0 1 16,19-5 0-16,0-3 0 15,0 4 2-15,4-5-1 16,-4 1-1-16,10 0 1 16,-10-1 1-16,-1-3-1 15,-3-5 2-15,-6 4-2 16,10-8 2-16,-5-4 0 16,1 0 1-16,-6-5-2 15,5 5 1-15,0-4 0 16,-9-1 1-16,0 5-5 15,9-8 1-15,-4-5 4 16,-6-4 2-16,-23-4 0 16,19-9-1-16,-4-4-3 15,-6 5 1-15,1 3-4 0,-10 1-2 16,10-1 4-16,-1 5 3 16,-4 0-1-16,5 4 0 15,-10-4-3-15,-5-9-1 16,1 9-8-16,-1 0-4 15,-4-5-18-15,-5-3-7 16,0-1-24-16,-24-4-11 16,0-8-32-1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23:18:11.6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Group>
    <inkml:annotationXML>
      <emma:emma xmlns:emma="http://www.w3.org/2003/04/emma" version="1.0">
        <emma:interpretation id="{E1BAE933-7CD6-49DA-BE6C-67619CFD3AEB}" emma:medium="tactile" emma:mode="ink">
          <msink:context xmlns:msink="http://schemas.microsoft.com/ink/2010/main" type="inkDrawing" rotatedBoundingBox="30459,4907 32728,5728 32178,7248 29909,6427" hotPoints="32361,6363 30973,6728 30098,5590 31486,5226" semanticType="enclosure" shapeName="Ellipse"/>
        </emma:interpretation>
      </emma:emma>
    </inkml:annotationXML>
    <inkml:trace contextRef="#ctx0" brushRef="#br0">2137 1122 156 0,'29'4'57'0,"-10"-4"-30"0,-10 8-34 0,-9-4 10 16,0 1-5-1,5 3 0-15,-5 0 2 0,0 1 0 16,0 3 0-16,5 5 11 0,-5 4 5 16,4 4-2-16,1 1 0 15,0 3-8-15,-5 0-2 16,-5 9-2-16,-9 0 1 16,0 0 2-16,-10-5 2 15,5-12 1-15,-4 9 2 16,-6-9-1-16,6-4 0 15,-20-1-5-15,1-3-3 0,-10 4 0 16,9-5 1-16,-18-3 1 16,4 3 1-16,0-12 0 15,1 5 0-15,-6-5 2 16,15 0 1-16,-5 0-3 16,-19-5-1-16,10 1 1 15,-6 0 2-15,1 0-3 16,5 0 0-16,-10 4-6 15,10-5 0-15,-1 1 5 16,1 0 4-16,4-4-1 16,-4-9 2-16,-6-8-2 15,1-5 2-15,0 5 0 16,9-4 1-16,6-1-4 16,-20 1-3-16,23-1 0 15,1 1 1-15,5-13 1 16,-1 0 1-16,10 4 0 0,0-4 0 15,9 0 2-15,1 0 3 16,4-4 2-16,-10-13 3 16,15 9-5-16,0-1-1 15,-5 5-4-15,5 0-1 16,0 0-1-16,14 4-2 16,5-4 1-16,-1 4-1 15,6 0 2-15,4 4 1 16,0-8 1-16,0 8 2 15,-4 0-1-15,9 0 2 16,9-4-2-16,5 0 2 0,-5 4-4 16,5 5-2-16,-4-1 0 15,13 5 1-15,1-1-3 16,-1 5-2-16,6 0 2 16,8 4 0-16,-8 4-2 15,-6 5 2-15,10-1-1 16,-9 5 0-16,9-1 2 15,-10 1 2-15,10-1-6 16,0 9 1-16,-5-4-6 16,15 4 1-16,13 4 2 15,-4 5 3-15,-9-1 0 16,-6 5-1-16,-4 4 3 16,19 4 2-16,-9 0-2 15,-1 16 0-15,-4-3-1 16,-5 0-2-16,9-1 3 15,0 1 0-15,1 4 1 0,4 4 0 16,-14-5-3-16,-9 5 2 16,4 9-1-16,-9-5 0 15,-1-4 2-15,1-4 2 16,0 0-3-16,-10-5 0 16,1 5-1-16,-1 8 0 15,-14-8 2-15,10 8 0 16,-5-8 0-16,0 0 2 15,-5 4-3-15,-5 0 0 16,1 0 1-16,-6 0 0 0,1 8-3 16,-5-8 2-16,0-8 1 15,0-1 0-15,-9-7-3 16,9-1 2-16,0-4-1 16,-10-4 0-16,6-1 2 15,-6-3 2-15,1 0-1 16,-6-1-1-16,1-3-4 15,0-1 0-15,-5 0-5 16,-9 1-1-16,4-1-13 16,1-4-5-16,-1-4-21 15,-9 17-8-15,5-25-45 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C029-16F0-45E1-A518-7C931234C83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B31-62B2-4737-B5BE-B097E94311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4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C029-16F0-45E1-A518-7C931234C83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B31-62B2-4737-B5BE-B097E943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8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C029-16F0-45E1-A518-7C931234C83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B31-62B2-4737-B5BE-B097E943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0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C029-16F0-45E1-A518-7C931234C83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B31-62B2-4737-B5BE-B097E943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1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C029-16F0-45E1-A518-7C931234C83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B31-62B2-4737-B5BE-B097E94311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56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92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89313"/>
            <a:ext cx="4937760" cy="457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89314"/>
            <a:ext cx="4937760" cy="457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C029-16F0-45E1-A518-7C931234C83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B31-62B2-4737-B5BE-B097E943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8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C029-16F0-45E1-A518-7C931234C83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B31-62B2-4737-B5BE-B097E943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C029-16F0-45E1-A518-7C931234C83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B31-62B2-4737-B5BE-B097E943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C029-16F0-45E1-A518-7C931234C83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B31-62B2-4737-B5BE-B097E943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5BC029-16F0-45E1-A518-7C931234C83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BF4B31-62B2-4737-B5BE-B097E943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C029-16F0-45E1-A518-7C931234C83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B31-62B2-4737-B5BE-B097E9431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9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26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60760"/>
            <a:ext cx="10058400" cy="44352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5BC029-16F0-45E1-A518-7C931234C83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BF4B31-62B2-4737-B5BE-B097E94311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278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2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6.emf"/><Relationship Id="rId18" Type="http://schemas.openxmlformats.org/officeDocument/2006/relationships/customXml" Target="../ink/ink8.xml"/><Relationship Id="rId3" Type="http://schemas.openxmlformats.org/officeDocument/2006/relationships/image" Target="../media/image6.png"/><Relationship Id="rId21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customXml" Target="../ink/ink5.xml"/><Relationship Id="rId17" Type="http://schemas.openxmlformats.org/officeDocument/2006/relationships/image" Target="../media/image18.emf"/><Relationship Id="rId2" Type="http://schemas.openxmlformats.org/officeDocument/2006/relationships/image" Target="../media/image5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10" Type="http://schemas.openxmlformats.org/officeDocument/2006/relationships/customXml" Target="../ink/ink4.xml"/><Relationship Id="rId19" Type="http://schemas.openxmlformats.org/officeDocument/2006/relationships/image" Target="../media/image19.emf"/><Relationship Id="rId4" Type="http://schemas.openxmlformats.org/officeDocument/2006/relationships/customXml" Target="../ink/ink1.xml"/><Relationship Id="rId9" Type="http://schemas.openxmlformats.org/officeDocument/2006/relationships/image" Target="../media/image14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25.emf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Practical Deep Learning For Coders (v2)</a:t>
            </a:r>
          </a:p>
        </p:txBody>
      </p:sp>
    </p:spTree>
    <p:extLst>
      <p:ext uri="{BB962C8B-B14F-4D97-AF65-F5344CB8AC3E}">
        <p14:creationId xmlns:p14="http://schemas.microsoft.com/office/powerpoint/2010/main" val="21224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2" y="0"/>
            <a:ext cx="4859385" cy="6858000"/>
          </a:xfrm>
          <a:prstGeom prst="rect">
            <a:avLst/>
          </a:prstGeom>
        </p:spPr>
      </p:pic>
      <p:pic>
        <p:nvPicPr>
          <p:cNvPr id="2050" name="Picture 2" descr="http://karpathy.github.io/assets/rnn/latex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48" y="36395"/>
            <a:ext cx="10397005" cy="587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55058" y="5996226"/>
            <a:ext cx="6136943" cy="861774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\begin{proof} We may assume that $\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/>
              </a:rPr>
              <a:t>mathcal</a:t>
            </a: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{I}$ is an abelian sheaf on $\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/>
              </a:rPr>
              <a:t>mathcal</a:t>
            </a: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{C}$. \item Given a morphism $\Delta : \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/>
              </a:rPr>
              <a:t>mathcal</a:t>
            </a: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{F} \to \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/>
              </a:rPr>
              <a:t>mathcal</a:t>
            </a: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{I}$ is an injective and let $\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/>
              </a:rPr>
              <a:t>mathfrak</a:t>
            </a: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 q$ be an abelian sheaf on $X$. Let $\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/>
              </a:rPr>
              <a:t>mathcal</a:t>
            </a: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{F}$ be a fibered complex. Let $\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/>
              </a:rPr>
              <a:t>mathcal</a:t>
            </a: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{F}$ be a category.</a:t>
            </a:r>
            <a:r>
              <a:rPr lang="en-US" altLang="en-US" sz="267" dirty="0"/>
              <a:t> </a:t>
            </a:r>
            <a:endParaRPr lang="en-US" altLang="en-US" sz="2133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05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5284" y="5113284"/>
            <a:ext cx="2117835" cy="54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3116319" y="4135823"/>
            <a:ext cx="7883" cy="9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627588" y="3158362"/>
            <a:ext cx="977461" cy="977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2577663" y="1252185"/>
            <a:ext cx="1077311" cy="9287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8" idx="0"/>
            <a:endCxn id="9" idx="3"/>
          </p:cNvCxnSpPr>
          <p:nvPr/>
        </p:nvCxnSpPr>
        <p:spPr>
          <a:xfrm flipV="1">
            <a:off x="3116319" y="2180900"/>
            <a:ext cx="0" cy="9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7711" y="5162125"/>
            <a:ext cx="3506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#inputs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7710" y="3400872"/>
            <a:ext cx="441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# activations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77710" y="1470321"/>
            <a:ext cx="3813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#classes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16317" y="4302016"/>
            <a:ext cx="242303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product; </a:t>
            </a:r>
            <a:r>
              <a:rPr lang="en-US" sz="2133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133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6317" y="2456113"/>
            <a:ext cx="284193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product; </a:t>
            </a:r>
            <a:r>
              <a:rPr lang="en-US" sz="2133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sz="2133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908" y="287674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NN with single hidden layer</a:t>
            </a:r>
          </a:p>
        </p:txBody>
      </p:sp>
    </p:spTree>
    <p:extLst>
      <p:ext uri="{BB962C8B-B14F-4D97-AF65-F5344CB8AC3E}">
        <p14:creationId xmlns:p14="http://schemas.microsoft.com/office/powerpoint/2010/main" val="83655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91963" y="4243307"/>
            <a:ext cx="2318328" cy="226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7225863" y="177204"/>
            <a:ext cx="484315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</a:t>
            </a:r>
            <a:r>
              <a:rPr lang="en-US" sz="186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 and activation function not shown here or in following slides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6922" y="201510"/>
            <a:ext cx="546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CNN with single dense hidden layer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5037" y="6085673"/>
            <a:ext cx="2117835" cy="47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3626072" y="5231909"/>
            <a:ext cx="7883" cy="85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37342" y="4378147"/>
            <a:ext cx="977461" cy="853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3087417" y="1103584"/>
            <a:ext cx="1077311" cy="8111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9" idx="3"/>
          </p:cNvCxnSpPr>
          <p:nvPr/>
        </p:nvCxnSpPr>
        <p:spPr>
          <a:xfrm flipV="1">
            <a:off x="3626072" y="1914771"/>
            <a:ext cx="0" cy="75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87465" y="6128332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#channel * h * 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7463" y="4589968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Conv1: # filters * (h/2) * (w/2)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7463" y="1294116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#classes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6071" y="5377071"/>
            <a:ext cx="242726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stride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6072" y="2155155"/>
            <a:ext cx="183364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product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626072" y="3524384"/>
            <a:ext cx="7883" cy="85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137342" y="2670621"/>
            <a:ext cx="977461" cy="853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7463" y="2882442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FC1: # activations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26071" y="3669545"/>
            <a:ext cx="293330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(Flatten); matrix product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96763" y="5928881"/>
            <a:ext cx="1055120" cy="2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176907" y="5195809"/>
            <a:ext cx="486979" cy="434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10152034" y="4511070"/>
            <a:ext cx="536724" cy="412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99008" y="587252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99009" y="523181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99009" y="454073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0574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899564" y="177204"/>
            <a:ext cx="516945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layer operations not shown;</a:t>
            </a:r>
            <a:br>
              <a:rPr lang="en-US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arrows represent layer operations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6922" y="201510"/>
            <a:ext cx="462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char 3 using chars 1 &amp; 2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9101" y="6085673"/>
            <a:ext cx="2117835" cy="47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4310136" y="5231909"/>
            <a:ext cx="7883" cy="85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21406" y="4378147"/>
            <a:ext cx="977461" cy="853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3771481" y="1103584"/>
            <a:ext cx="1077311" cy="8111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9" idx="3"/>
          </p:cNvCxnSpPr>
          <p:nvPr/>
        </p:nvCxnSpPr>
        <p:spPr>
          <a:xfrm flipV="1">
            <a:off x="4310136" y="1914771"/>
            <a:ext cx="0" cy="75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71529" y="6128332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1 input: vocab size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71528" y="1294116"/>
            <a:ext cx="3257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3 output: vocab size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310136" y="3524384"/>
            <a:ext cx="7883" cy="85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21406" y="2670621"/>
            <a:ext cx="977461" cy="853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71527" y="4558808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FC1: # activations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1267" y="4568638"/>
            <a:ext cx="2117835" cy="47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2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2200185" y="3399354"/>
            <a:ext cx="1764367" cy="116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71526" y="2845632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FC2: # activations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591963" y="4243307"/>
            <a:ext cx="2318328" cy="226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/>
        </p:nvSpPr>
        <p:spPr>
          <a:xfrm>
            <a:off x="9896763" y="5928881"/>
            <a:ext cx="1055120" cy="2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176907" y="5195809"/>
            <a:ext cx="486979" cy="434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10152034" y="4511070"/>
            <a:ext cx="536724" cy="412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99008" y="587252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99009" y="523181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99009" y="454073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6010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2" y="201510"/>
            <a:ext cx="493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char 4 using chars 1, 2 &amp; 3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8224" y="6198824"/>
            <a:ext cx="2117835" cy="37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5339259" y="5525595"/>
            <a:ext cx="7883" cy="67322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50528" y="4852367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777830" y="912106"/>
            <a:ext cx="1077311" cy="639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9" idx="3"/>
          </p:cNvCxnSpPr>
          <p:nvPr/>
        </p:nvCxnSpPr>
        <p:spPr>
          <a:xfrm flipV="1">
            <a:off x="5316485" y="1551761"/>
            <a:ext cx="0" cy="59721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00652" y="6232462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1 input: vocab size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877" y="1062348"/>
            <a:ext cx="3257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4 output: vocab size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339259" y="4179139"/>
            <a:ext cx="7883" cy="6732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0528" y="3505911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0650" y="4994826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FC1: # activations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70389" y="5002578"/>
            <a:ext cx="2117835" cy="37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2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3229307" y="4080547"/>
            <a:ext cx="1764367" cy="92203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648" y="3643913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FC2: # activations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316485" y="2831477"/>
            <a:ext cx="7883" cy="6732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27755" y="2158249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7616" y="3654916"/>
            <a:ext cx="2117835" cy="37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3 input</a:t>
            </a:r>
          </a:p>
        </p:txBody>
      </p:sp>
      <p:cxnSp>
        <p:nvCxnSpPr>
          <p:cNvPr id="28" name="Straight Arrow Connector 27"/>
          <p:cNvCxnSpPr>
            <a:stCxn id="27" idx="0"/>
            <a:endCxn id="26" idx="3"/>
          </p:cNvCxnSpPr>
          <p:nvPr/>
        </p:nvCxnSpPr>
        <p:spPr>
          <a:xfrm flipV="1">
            <a:off x="3206534" y="2732885"/>
            <a:ext cx="1764367" cy="92203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77875" y="2296250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FC3: # activations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23353" y="1252403"/>
            <a:ext cx="624184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47537" y="1047266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12099" y="1578111"/>
            <a:ext cx="62418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6283" y="137297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Output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23353" y="1906499"/>
            <a:ext cx="624184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47538" y="1701362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2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2" y="201510"/>
            <a:ext cx="4881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char n using chars 1 to n-1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8224" y="6058520"/>
            <a:ext cx="2117835" cy="37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1 input</a:t>
            </a:r>
          </a:p>
        </p:txBody>
      </p:sp>
      <p:cxnSp>
        <p:nvCxnSpPr>
          <p:cNvPr id="7" name="Straight Arrow Connector 6"/>
          <p:cNvCxnSpPr>
            <a:stCxn id="5" idx="0"/>
            <a:endCxn id="8" idx="4"/>
          </p:cNvCxnSpPr>
          <p:nvPr/>
        </p:nvCxnSpPr>
        <p:spPr>
          <a:xfrm flipH="1" flipV="1">
            <a:off x="5339259" y="5461979"/>
            <a:ext cx="7883" cy="59654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50528" y="4788751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777830" y="1780131"/>
            <a:ext cx="1077311" cy="639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22" idx="0"/>
            <a:endCxn id="9" idx="3"/>
          </p:cNvCxnSpPr>
          <p:nvPr/>
        </p:nvCxnSpPr>
        <p:spPr>
          <a:xfrm flipH="1" flipV="1">
            <a:off x="5316486" y="2419786"/>
            <a:ext cx="22773" cy="73660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22" idx="4"/>
          </p:cNvCxnSpPr>
          <p:nvPr/>
        </p:nvCxnSpPr>
        <p:spPr>
          <a:xfrm flipV="1">
            <a:off x="5339259" y="3829615"/>
            <a:ext cx="0" cy="9591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0528" y="3156387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9995" y="4009349"/>
            <a:ext cx="2117835" cy="37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3718913" y="3731023"/>
            <a:ext cx="1274761" cy="27832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3353" y="1252403"/>
            <a:ext cx="624184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47537" y="1047266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12099" y="1578111"/>
            <a:ext cx="62418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6283" y="137297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Output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23353" y="1906499"/>
            <a:ext cx="624184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47538" y="1701362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99564" y="177204"/>
            <a:ext cx="516945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no hidden/output labels shown</a:t>
            </a:r>
          </a:p>
        </p:txBody>
      </p:sp>
      <p:cxnSp>
        <p:nvCxnSpPr>
          <p:cNvPr id="6" name="Connector: Curved 5"/>
          <p:cNvCxnSpPr>
            <a:stCxn id="22" idx="7"/>
            <a:endCxn id="22" idx="5"/>
          </p:cNvCxnSpPr>
          <p:nvPr/>
        </p:nvCxnSpPr>
        <p:spPr>
          <a:xfrm rot="16200000" flipH="1">
            <a:off x="5446822" y="3493000"/>
            <a:ext cx="476044" cy="16933"/>
          </a:xfrm>
          <a:prstGeom prst="curvedConnector5">
            <a:avLst>
              <a:gd name="adj1" fmla="val -64028"/>
              <a:gd name="adj2" fmla="val 6727063"/>
              <a:gd name="adj3" fmla="val 1640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591963" y="4243307"/>
            <a:ext cx="2318328" cy="226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9896763" y="5928881"/>
            <a:ext cx="1055120" cy="2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176907" y="5195809"/>
            <a:ext cx="486979" cy="434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10152034" y="4511070"/>
            <a:ext cx="536724" cy="412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999008" y="587252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99009" y="523181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999009" y="454073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90619" y="2736421"/>
            <a:ext cx="5380181" cy="18694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5253173" y="4176973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2</a:t>
            </a: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n-1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1" y="201510"/>
            <a:ext cx="5548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chars 2 to n using chars 1 to n-1</a:t>
            </a:r>
          </a:p>
        </p:txBody>
      </p:sp>
      <p:sp>
        <p:nvSpPr>
          <p:cNvPr id="8" name="Oval 7"/>
          <p:cNvSpPr/>
          <p:nvPr/>
        </p:nvSpPr>
        <p:spPr>
          <a:xfrm>
            <a:off x="4850528" y="4788751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777830" y="1780131"/>
            <a:ext cx="1077311" cy="639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22" idx="0"/>
            <a:endCxn id="9" idx="3"/>
          </p:cNvCxnSpPr>
          <p:nvPr/>
        </p:nvCxnSpPr>
        <p:spPr>
          <a:xfrm flipH="1" flipV="1">
            <a:off x="5316486" y="2419786"/>
            <a:ext cx="22773" cy="73660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22" idx="4"/>
          </p:cNvCxnSpPr>
          <p:nvPr/>
        </p:nvCxnSpPr>
        <p:spPr>
          <a:xfrm flipV="1">
            <a:off x="5339259" y="3829615"/>
            <a:ext cx="0" cy="9591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0528" y="3156387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9995" y="4009349"/>
            <a:ext cx="2117835" cy="37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3718913" y="3731023"/>
            <a:ext cx="1274761" cy="27832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69048" y="3096471"/>
            <a:ext cx="624184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193232" y="2891334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557793" y="3422179"/>
            <a:ext cx="62418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81977" y="321704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Output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569048" y="3750567"/>
            <a:ext cx="624184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193232" y="3545430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Curved 5"/>
          <p:cNvCxnSpPr>
            <a:stCxn id="22" idx="7"/>
            <a:endCxn id="22" idx="5"/>
          </p:cNvCxnSpPr>
          <p:nvPr/>
        </p:nvCxnSpPr>
        <p:spPr>
          <a:xfrm rot="16200000" flipH="1">
            <a:off x="5446822" y="3493000"/>
            <a:ext cx="476044" cy="16933"/>
          </a:xfrm>
          <a:prstGeom prst="curvedConnector5">
            <a:avLst>
              <a:gd name="adj1" fmla="val -64028"/>
              <a:gd name="adj2" fmla="val 6727063"/>
              <a:gd name="adj3" fmla="val 1640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591963" y="4243307"/>
            <a:ext cx="2318328" cy="226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9896763" y="5928881"/>
            <a:ext cx="1055120" cy="2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176907" y="5195809"/>
            <a:ext cx="486979" cy="434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10152034" y="4511070"/>
            <a:ext cx="536724" cy="412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999008" y="587252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99009" y="523181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999009" y="454073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90619" y="1653088"/>
            <a:ext cx="5380181" cy="2952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5253173" y="4176973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1</a:t>
            </a: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n-1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88082" y="5496676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to zeros</a:t>
            </a:r>
          </a:p>
        </p:txBody>
      </p:sp>
    </p:spTree>
    <p:extLst>
      <p:ext uri="{BB962C8B-B14F-4D97-AF65-F5344CB8AC3E}">
        <p14:creationId xmlns:p14="http://schemas.microsoft.com/office/powerpoint/2010/main" val="668991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6" y="1"/>
            <a:ext cx="5198696" cy="141936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259954" y="627798"/>
            <a:ext cx="7530257" cy="6052591"/>
            <a:chOff x="3249556" y="481084"/>
            <a:chExt cx="5647693" cy="4539443"/>
          </a:xfrm>
        </p:grpSpPr>
        <p:pic>
          <p:nvPicPr>
            <p:cNvPr id="5122" name="Picture 2" descr="http://karpathy.github.io/assets/rnn/charseq.jpe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9556" y="481084"/>
              <a:ext cx="5647693" cy="4539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701955" y="597090"/>
              <a:ext cx="5073555" cy="4336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410840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57" y="605306"/>
            <a:ext cx="11336831" cy="54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83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1" y="201510"/>
            <a:ext cx="844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chars 2 to n using chars 1 to n-1 using stacked RNNs</a:t>
            </a:r>
          </a:p>
        </p:txBody>
      </p:sp>
      <p:sp>
        <p:nvSpPr>
          <p:cNvPr id="8" name="Oval 7"/>
          <p:cNvSpPr/>
          <p:nvPr/>
        </p:nvSpPr>
        <p:spPr>
          <a:xfrm>
            <a:off x="3872812" y="5269042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8" idx="0"/>
            <a:endCxn id="22" idx="4"/>
          </p:cNvCxnSpPr>
          <p:nvPr/>
        </p:nvCxnSpPr>
        <p:spPr>
          <a:xfrm flipV="1">
            <a:off x="4361543" y="4309905"/>
            <a:ext cx="0" cy="9591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72812" y="3636678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82279" y="4489640"/>
            <a:ext cx="2117835" cy="37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input</a:t>
            </a:r>
          </a:p>
        </p:txBody>
      </p:sp>
      <p:cxnSp>
        <p:nvCxnSpPr>
          <p:cNvPr id="20" name="Straight Arrow Connector 19"/>
          <p:cNvCxnSpPr>
            <a:stCxn id="19" idx="0"/>
            <a:endCxn id="22" idx="3"/>
          </p:cNvCxnSpPr>
          <p:nvPr/>
        </p:nvCxnSpPr>
        <p:spPr>
          <a:xfrm flipV="1">
            <a:off x="2741197" y="4211314"/>
            <a:ext cx="1274761" cy="27832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/>
          <p:cNvCxnSpPr>
            <a:stCxn id="22" idx="7"/>
            <a:endCxn id="22" idx="5"/>
          </p:cNvCxnSpPr>
          <p:nvPr/>
        </p:nvCxnSpPr>
        <p:spPr>
          <a:xfrm rot="16200000" flipH="1">
            <a:off x="4469106" y="3973291"/>
            <a:ext cx="476044" cy="16933"/>
          </a:xfrm>
          <a:prstGeom prst="curvedConnector5">
            <a:avLst>
              <a:gd name="adj1" fmla="val -64028"/>
              <a:gd name="adj2" fmla="val 6727063"/>
              <a:gd name="adj3" fmla="val 1640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312903" y="3024910"/>
            <a:ext cx="5086840" cy="20612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3942939" y="4657263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1</a:t>
            </a: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n-1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366" y="5976967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to zeros</a:t>
            </a:r>
          </a:p>
        </p:txBody>
      </p:sp>
      <p:sp>
        <p:nvSpPr>
          <p:cNvPr id="27" name="Oval 26"/>
          <p:cNvSpPr/>
          <p:nvPr/>
        </p:nvSpPr>
        <p:spPr>
          <a:xfrm>
            <a:off x="8092618" y="4266478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8019919" y="1257858"/>
            <a:ext cx="1077311" cy="639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stCxn id="47" idx="0"/>
            <a:endCxn id="28" idx="3"/>
          </p:cNvCxnSpPr>
          <p:nvPr/>
        </p:nvCxnSpPr>
        <p:spPr>
          <a:xfrm flipH="1" flipV="1">
            <a:off x="8558575" y="1897513"/>
            <a:ext cx="22773" cy="736601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0"/>
            <a:endCxn id="47" idx="4"/>
          </p:cNvCxnSpPr>
          <p:nvPr/>
        </p:nvCxnSpPr>
        <p:spPr>
          <a:xfrm flipV="1">
            <a:off x="8581348" y="3307341"/>
            <a:ext cx="0" cy="959136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92618" y="2634114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Connector: Curved 49"/>
          <p:cNvCxnSpPr>
            <a:stCxn id="47" idx="7"/>
            <a:endCxn id="47" idx="5"/>
          </p:cNvCxnSpPr>
          <p:nvPr/>
        </p:nvCxnSpPr>
        <p:spPr>
          <a:xfrm rot="16200000" flipH="1">
            <a:off x="8688911" y="2970727"/>
            <a:ext cx="476044" cy="16933"/>
          </a:xfrm>
          <a:prstGeom prst="curvedConnector5">
            <a:avLst>
              <a:gd name="adj1" fmla="val -64028"/>
              <a:gd name="adj2" fmla="val 6727063"/>
              <a:gd name="adj3" fmla="val 164028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54513" y="1130815"/>
            <a:ext cx="3365035" cy="2952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TextBox 51"/>
          <p:cNvSpPr txBox="1"/>
          <p:nvPr/>
        </p:nvSpPr>
        <p:spPr>
          <a:xfrm>
            <a:off x="8162745" y="3654699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1</a:t>
            </a: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n-1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0171" y="4974403"/>
            <a:ext cx="245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to zeros</a:t>
            </a:r>
          </a:p>
        </p:txBody>
      </p:sp>
      <p:cxnSp>
        <p:nvCxnSpPr>
          <p:cNvPr id="5" name="Connector: Curved 4"/>
          <p:cNvCxnSpPr>
            <a:stCxn id="22" idx="0"/>
            <a:endCxn id="47" idx="2"/>
          </p:cNvCxnSpPr>
          <p:nvPr/>
        </p:nvCxnSpPr>
        <p:spPr>
          <a:xfrm rot="5400000" flipH="1" flipV="1">
            <a:off x="5894106" y="1438165"/>
            <a:ext cx="665949" cy="3731075"/>
          </a:xfrm>
          <a:prstGeom prst="curvedConnector2">
            <a:avLst/>
          </a:prstGeom>
          <a:ln w="1905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6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72" y="1115786"/>
            <a:ext cx="8156940" cy="518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1" y="124161"/>
            <a:ext cx="6602855" cy="16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43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2" y="201510"/>
            <a:ext cx="483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Unrolled stacked RNNs for sequences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88224" y="6198824"/>
            <a:ext cx="2117835" cy="37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1 input</a:t>
            </a:r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H="1" flipV="1">
            <a:off x="5339259" y="5525595"/>
            <a:ext cx="7883" cy="67322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50528" y="4852367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5339259" y="4179139"/>
            <a:ext cx="7883" cy="6732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850528" y="3505911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70389" y="5002578"/>
            <a:ext cx="2117835" cy="37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2 input</a:t>
            </a:r>
          </a:p>
        </p:txBody>
      </p:sp>
      <p:cxnSp>
        <p:nvCxnSpPr>
          <p:cNvPr id="45" name="Straight Arrow Connector 44"/>
          <p:cNvCxnSpPr>
            <a:stCxn id="44" idx="0"/>
            <a:endCxn id="43" idx="3"/>
          </p:cNvCxnSpPr>
          <p:nvPr/>
        </p:nvCxnSpPr>
        <p:spPr>
          <a:xfrm flipV="1">
            <a:off x="3229307" y="4080547"/>
            <a:ext cx="1764367" cy="92203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316485" y="2831477"/>
            <a:ext cx="7883" cy="6732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27755" y="2158249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47616" y="3654916"/>
            <a:ext cx="2117835" cy="37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3 input</a:t>
            </a:r>
          </a:p>
        </p:txBody>
      </p:sp>
      <p:cxnSp>
        <p:nvCxnSpPr>
          <p:cNvPr id="49" name="Straight Arrow Connector 48"/>
          <p:cNvCxnSpPr>
            <a:stCxn id="48" idx="0"/>
            <a:endCxn id="47" idx="3"/>
          </p:cNvCxnSpPr>
          <p:nvPr/>
        </p:nvCxnSpPr>
        <p:spPr>
          <a:xfrm flipV="1">
            <a:off x="3206534" y="2732885"/>
            <a:ext cx="1764367" cy="92203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6"/>
            <a:endCxn id="58" idx="2"/>
          </p:cNvCxnSpPr>
          <p:nvPr/>
        </p:nvCxnSpPr>
        <p:spPr>
          <a:xfrm flipV="1">
            <a:off x="5827990" y="4681154"/>
            <a:ext cx="1214020" cy="507828"/>
          </a:xfrm>
          <a:prstGeom prst="straightConnector1">
            <a:avLst/>
          </a:prstGeom>
          <a:ln w="2540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42010" y="4344539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Isosceles Triangle 58"/>
          <p:cNvSpPr/>
          <p:nvPr/>
        </p:nvSpPr>
        <p:spPr>
          <a:xfrm>
            <a:off x="8938517" y="758353"/>
            <a:ext cx="1077311" cy="639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>
            <a:stCxn id="65" idx="6"/>
            <a:endCxn id="59" idx="3"/>
          </p:cNvCxnSpPr>
          <p:nvPr/>
        </p:nvCxnSpPr>
        <p:spPr>
          <a:xfrm flipV="1">
            <a:off x="7996697" y="1398007"/>
            <a:ext cx="1480475" cy="589028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530740" y="3671311"/>
            <a:ext cx="7883" cy="673228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042010" y="2998083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>
            <a:stCxn id="43" idx="6"/>
            <a:endCxn id="62" idx="2"/>
          </p:cNvCxnSpPr>
          <p:nvPr/>
        </p:nvCxnSpPr>
        <p:spPr>
          <a:xfrm flipV="1">
            <a:off x="5827990" y="3334698"/>
            <a:ext cx="1214020" cy="507828"/>
          </a:xfrm>
          <a:prstGeom prst="straightConnector1">
            <a:avLst/>
          </a:prstGeom>
          <a:ln w="2540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7507967" y="2323649"/>
            <a:ext cx="7883" cy="673228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019236" y="1650421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>
            <a:stCxn id="47" idx="6"/>
            <a:endCxn id="65" idx="2"/>
          </p:cNvCxnSpPr>
          <p:nvPr/>
        </p:nvCxnSpPr>
        <p:spPr>
          <a:xfrm flipV="1">
            <a:off x="5805217" y="1987035"/>
            <a:ext cx="1214020" cy="507828"/>
          </a:xfrm>
          <a:prstGeom prst="straightConnector1">
            <a:avLst/>
          </a:prstGeom>
          <a:ln w="2540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Isosceles Triangle 73"/>
          <p:cNvSpPr/>
          <p:nvPr/>
        </p:nvSpPr>
        <p:spPr>
          <a:xfrm>
            <a:off x="8938517" y="1987035"/>
            <a:ext cx="1077311" cy="639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/>
          <p:cNvCxnSpPr>
            <a:stCxn id="62" idx="6"/>
            <a:endCxn id="74" idx="3"/>
          </p:cNvCxnSpPr>
          <p:nvPr/>
        </p:nvCxnSpPr>
        <p:spPr>
          <a:xfrm flipV="1">
            <a:off x="8019471" y="2626689"/>
            <a:ext cx="1457701" cy="708008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>
            <a:off x="8986507" y="3452471"/>
            <a:ext cx="1077311" cy="639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/>
          <p:cNvCxnSpPr>
            <a:stCxn id="58" idx="6"/>
            <a:endCxn id="76" idx="3"/>
          </p:cNvCxnSpPr>
          <p:nvPr/>
        </p:nvCxnSpPr>
        <p:spPr>
          <a:xfrm flipV="1">
            <a:off x="8019471" y="4092126"/>
            <a:ext cx="1505692" cy="589028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15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56922" y="201510"/>
            <a:ext cx="1369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8224" y="6198824"/>
            <a:ext cx="2117835" cy="37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8" idx="4"/>
            <a:endCxn id="5" idx="0"/>
          </p:cNvCxnSpPr>
          <p:nvPr/>
        </p:nvCxnSpPr>
        <p:spPr>
          <a:xfrm>
            <a:off x="5339259" y="5525595"/>
            <a:ext cx="7883" cy="67322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50528" y="4852367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6264885" y="1175343"/>
            <a:ext cx="1077311" cy="639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9" idx="3"/>
            <a:endCxn id="26" idx="0"/>
          </p:cNvCxnSpPr>
          <p:nvPr/>
        </p:nvCxnSpPr>
        <p:spPr>
          <a:xfrm flipH="1">
            <a:off x="5316486" y="1814997"/>
            <a:ext cx="1487055" cy="34325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4"/>
            <a:endCxn id="8" idx="0"/>
          </p:cNvCxnSpPr>
          <p:nvPr/>
        </p:nvCxnSpPr>
        <p:spPr>
          <a:xfrm>
            <a:off x="5339259" y="4179139"/>
            <a:ext cx="0" cy="6732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0528" y="3505911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70389" y="5002578"/>
            <a:ext cx="2117835" cy="37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2 input</a:t>
            </a:r>
          </a:p>
        </p:txBody>
      </p:sp>
      <p:cxnSp>
        <p:nvCxnSpPr>
          <p:cNvPr id="20" name="Straight Arrow Connector 19"/>
          <p:cNvCxnSpPr>
            <a:stCxn id="22" idx="3"/>
            <a:endCxn id="19" idx="0"/>
          </p:cNvCxnSpPr>
          <p:nvPr/>
        </p:nvCxnSpPr>
        <p:spPr>
          <a:xfrm flipH="1">
            <a:off x="3229307" y="4080547"/>
            <a:ext cx="1764367" cy="92203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2" idx="0"/>
          </p:cNvCxnSpPr>
          <p:nvPr/>
        </p:nvCxnSpPr>
        <p:spPr>
          <a:xfrm>
            <a:off x="5316486" y="2831476"/>
            <a:ext cx="22773" cy="6744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27755" y="2158249"/>
            <a:ext cx="977461" cy="67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7616" y="3654916"/>
            <a:ext cx="2117835" cy="37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3 input</a:t>
            </a:r>
          </a:p>
        </p:txBody>
      </p:sp>
      <p:cxnSp>
        <p:nvCxnSpPr>
          <p:cNvPr id="28" name="Straight Arrow Connector 27"/>
          <p:cNvCxnSpPr>
            <a:stCxn id="26" idx="3"/>
            <a:endCxn id="27" idx="0"/>
          </p:cNvCxnSpPr>
          <p:nvPr/>
        </p:nvCxnSpPr>
        <p:spPr>
          <a:xfrm flipH="1">
            <a:off x="3206534" y="2732885"/>
            <a:ext cx="1764367" cy="92203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3353" y="1252403"/>
            <a:ext cx="624184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47537" y="1047266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12099" y="1578111"/>
            <a:ext cx="624184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6283" y="137297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Output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23353" y="1906499"/>
            <a:ext cx="624184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47538" y="1701362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Hidden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917175" y="1814997"/>
            <a:ext cx="103344" cy="3432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70900" y="3139479"/>
            <a:ext cx="6540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00850" y="4515752"/>
            <a:ext cx="6540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89460" y="5862208"/>
            <a:ext cx="6540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38429" y="2930254"/>
            <a:ext cx="327023" cy="4032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068214" y="4262677"/>
            <a:ext cx="327023" cy="4032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/>
          <p:cNvSpPr/>
          <p:nvPr/>
        </p:nvSpPr>
        <p:spPr>
          <a:xfrm>
            <a:off x="6264885" y="2523006"/>
            <a:ext cx="1077311" cy="639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45" idx="3"/>
            <a:endCxn id="22" idx="0"/>
          </p:cNvCxnSpPr>
          <p:nvPr/>
        </p:nvCxnSpPr>
        <p:spPr>
          <a:xfrm flipH="1">
            <a:off x="5339260" y="3162660"/>
            <a:ext cx="1464281" cy="34325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917175" y="3162660"/>
            <a:ext cx="103344" cy="3432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/>
          <p:cNvSpPr/>
          <p:nvPr/>
        </p:nvSpPr>
        <p:spPr>
          <a:xfrm>
            <a:off x="6264885" y="3872781"/>
            <a:ext cx="1077311" cy="639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>
            <a:stCxn id="48" idx="3"/>
            <a:endCxn id="8" idx="0"/>
          </p:cNvCxnSpPr>
          <p:nvPr/>
        </p:nvCxnSpPr>
        <p:spPr>
          <a:xfrm flipH="1">
            <a:off x="5339260" y="4512435"/>
            <a:ext cx="1464281" cy="33993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17175" y="4512435"/>
            <a:ext cx="103344" cy="3432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tar: 5 Points 52"/>
          <p:cNvSpPr/>
          <p:nvPr/>
        </p:nvSpPr>
        <p:spPr>
          <a:xfrm>
            <a:off x="8584793" y="1837028"/>
            <a:ext cx="2613891" cy="200429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Loss</a:t>
            </a:r>
          </a:p>
        </p:txBody>
      </p:sp>
      <p:sp>
        <p:nvSpPr>
          <p:cNvPr id="54" name="Right Brace 53"/>
          <p:cNvSpPr/>
          <p:nvPr/>
        </p:nvSpPr>
        <p:spPr>
          <a:xfrm>
            <a:off x="7801772" y="1047266"/>
            <a:ext cx="600597" cy="375102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392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66" y="1932214"/>
            <a:ext cx="9443868" cy="299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6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5047-presscdn.pagely.netdna-cdn.com/wp-content/uploads/2016/01/state_embedding_cr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86" y="131989"/>
            <a:ext cx="6919160" cy="651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5047-presscdn.pagely.netdna-cdn.com/wp-content/uploads/2016/01/German_Sta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72" y="131989"/>
            <a:ext cx="4749574" cy="642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426286" y="1620394"/>
              <a:ext cx="2854800" cy="1556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7286" y="1611394"/>
                <a:ext cx="2872440" cy="15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8137046" y="485674"/>
              <a:ext cx="1951920" cy="18640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8046" y="476674"/>
                <a:ext cx="1969560" cy="18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9495686" y="2268034"/>
              <a:ext cx="360" cy="3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86686" y="2259034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9475166" y="2277394"/>
              <a:ext cx="17640" cy="34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66166" y="2268394"/>
                <a:ext cx="352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/>
              <p14:cNvContentPartPr/>
              <p14:nvPr/>
            </p14:nvContentPartPr>
            <p14:xfrm>
              <a:off x="1021646" y="3471514"/>
              <a:ext cx="3260160" cy="23212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2646" y="3462514"/>
                <a:ext cx="3277800" cy="23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/>
              <p14:cNvContentPartPr/>
              <p14:nvPr/>
            </p14:nvContentPartPr>
            <p14:xfrm>
              <a:off x="7438286" y="2582314"/>
              <a:ext cx="3439800" cy="37854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29286" y="2573314"/>
                <a:ext cx="3457440" cy="38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/>
              <p14:cNvContentPartPr/>
              <p14:nvPr/>
            </p14:nvContentPartPr>
            <p14:xfrm>
              <a:off x="4928726" y="3171994"/>
              <a:ext cx="2204640" cy="19378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19726" y="3162994"/>
                <a:ext cx="2222280" cy="19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9538526" y="2339674"/>
              <a:ext cx="2258280" cy="17658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29526" y="2330674"/>
                <a:ext cx="2275920" cy="17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/>
              <p14:cNvContentPartPr/>
              <p14:nvPr/>
            </p14:nvContentPartPr>
            <p14:xfrm>
              <a:off x="10843886" y="1873474"/>
              <a:ext cx="839520" cy="5940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34886" y="1864474"/>
                <a:ext cx="85716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/>
              <p14:cNvContentPartPr/>
              <p14:nvPr/>
            </p14:nvContentPartPr>
            <p14:xfrm>
              <a:off x="3021446" y="912994"/>
              <a:ext cx="933120" cy="5828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12446" y="903994"/>
                <a:ext cx="950760" cy="60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68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2" y="210272"/>
            <a:ext cx="8599716" cy="64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2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5047-presscdn.pagely.netdna-cdn.com/wp-content/uploads/2016/01/month_embedding_cr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003" y="161926"/>
            <a:ext cx="6203735" cy="598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5047-presscdn.pagely.netdna-cdn.com/wp-content/uploads/2016/01/dow_embedding_cr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161926"/>
            <a:ext cx="6326766" cy="598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546886" y="1190914"/>
              <a:ext cx="4280400" cy="36910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0766" y="1184794"/>
                <a:ext cx="4292640" cy="37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6585806" y="945394"/>
              <a:ext cx="5133240" cy="4422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79686" y="939274"/>
                <a:ext cx="5145480" cy="443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5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85" y="185714"/>
            <a:ext cx="9148829" cy="64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17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374" y="563330"/>
            <a:ext cx="7729728" cy="817795"/>
          </a:xfrm>
        </p:spPr>
        <p:txBody>
          <a:bodyPr/>
          <a:lstStyle/>
          <a:p>
            <a:r>
              <a:rPr lang="en-AU" dirty="0"/>
              <a:t>Why we need RNNs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61482"/>
              </p:ext>
            </p:extLst>
          </p:nvPr>
        </p:nvGraphicFramePr>
        <p:xfrm>
          <a:off x="3562225" y="2141143"/>
          <a:ext cx="8235088" cy="3965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06816" y="2441022"/>
            <a:ext cx="3910129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i="1" dirty="0"/>
              <a:t>“I went to Nepal in 2009”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818" y="3059070"/>
            <a:ext cx="3910129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i="1" dirty="0"/>
              <a:t>“In 2009, I went to Nepal”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68" y="3798604"/>
            <a:ext cx="3460148" cy="17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973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452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Unicode MS</vt:lpstr>
      <vt:lpstr>Arial</vt:lpstr>
      <vt:lpstr>Calibri</vt:lpstr>
      <vt:lpstr>Calibri Light</vt:lpstr>
      <vt:lpstr>Times New Roman</vt:lpstr>
      <vt:lpstr>Wingdings</vt:lpstr>
      <vt:lpstr>Retrospect</vt:lpstr>
      <vt:lpstr>Lesson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we need RNNs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</dc:title>
  <dc:creator>Jeremy Howard</dc:creator>
  <cp:lastModifiedBy>Jeremy Howard</cp:lastModifiedBy>
  <cp:revision>55</cp:revision>
  <dcterms:created xsi:type="dcterms:W3CDTF">2017-03-16T17:43:12Z</dcterms:created>
  <dcterms:modified xsi:type="dcterms:W3CDTF">2017-12-05T00:55:25Z</dcterms:modified>
</cp:coreProperties>
</file>