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0043"/>
    <a:srgbClr val="5B547A"/>
    <a:srgbClr val="0B2076"/>
    <a:srgbClr val="102679"/>
    <a:srgbClr val="102376"/>
    <a:srgbClr val="717171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660" autoAdjust="0"/>
    <p:restoredTop sz="96141" autoAdjust="0"/>
  </p:normalViewPr>
  <p:slideViewPr>
    <p:cSldViewPr snapToGrid="0">
      <p:cViewPr>
        <p:scale>
          <a:sx n="127" d="100"/>
          <a:sy n="127" d="100"/>
        </p:scale>
        <p:origin x="453" y="555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 dirty="0"/>
            <a:t>Predicting Lifetime Value (LTV)</a:t>
          </a:r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9AFB1A54-178A-483D-A8B5-66CBC65DF2C2}">
      <dgm:prSet/>
      <dgm:spPr/>
      <dgm:t>
        <a:bodyPr/>
        <a:lstStyle/>
        <a:p>
          <a:r>
            <a:rPr lang="en-US" dirty="0"/>
            <a:t>Wallet share estimation</a:t>
          </a:r>
        </a:p>
      </dgm:t>
    </dgm:pt>
    <dgm:pt modelId="{E355F69E-1F9D-43DB-9AF2-D68171951B9A}" type="parTrans" cxnId="{7E6B485D-744B-4497-B214-02CBF0461AAD}">
      <dgm:prSet/>
      <dgm:spPr/>
      <dgm:t>
        <a:bodyPr/>
        <a:lstStyle/>
        <a:p>
          <a:endParaRPr lang="en-US"/>
        </a:p>
      </dgm:t>
    </dgm:pt>
    <dgm:pt modelId="{45F8BB64-D616-4674-B822-7A4BB77350CE}" type="sibTrans" cxnId="{7E6B485D-744B-4497-B214-02CBF0461AAD}">
      <dgm:prSet/>
      <dgm:spPr/>
      <dgm:t>
        <a:bodyPr/>
        <a:lstStyle/>
        <a:p>
          <a:endParaRPr lang="en-US"/>
        </a:p>
      </dgm:t>
    </dgm:pt>
    <dgm:pt modelId="{0E08BAC6-A18F-435F-B4E7-5B589101A01F}">
      <dgm:prSet/>
      <dgm:spPr/>
      <dgm:t>
        <a:bodyPr/>
        <a:lstStyle/>
        <a:p>
          <a:r>
            <a:rPr lang="en-US" dirty="0"/>
            <a:t>Churn</a:t>
          </a:r>
        </a:p>
      </dgm:t>
    </dgm:pt>
    <dgm:pt modelId="{011928C7-6B30-4348-B850-42E35DB83DD3}" type="parTrans" cxnId="{63AA0C4A-EBBA-417C-935B-69DED842F2F3}">
      <dgm:prSet/>
      <dgm:spPr/>
      <dgm:t>
        <a:bodyPr/>
        <a:lstStyle/>
        <a:p>
          <a:endParaRPr lang="en-US"/>
        </a:p>
      </dgm:t>
    </dgm:pt>
    <dgm:pt modelId="{8F5FCFCB-76D9-462F-ABAC-6B4C9953FEE0}" type="sibTrans" cxnId="{63AA0C4A-EBBA-417C-935B-69DED842F2F3}">
      <dgm:prSet/>
      <dgm:spPr/>
      <dgm:t>
        <a:bodyPr/>
        <a:lstStyle/>
        <a:p>
          <a:endParaRPr lang="en-US"/>
        </a:p>
      </dgm:t>
    </dgm:pt>
    <dgm:pt modelId="{CFF90565-04E3-4D0F-A9F6-F94A253F375D}">
      <dgm:prSet/>
      <dgm:spPr/>
      <dgm:t>
        <a:bodyPr/>
        <a:lstStyle/>
        <a:p>
          <a:r>
            <a:rPr lang="en-US" dirty="0"/>
            <a:t>Customer segmentation</a:t>
          </a:r>
        </a:p>
      </dgm:t>
    </dgm:pt>
    <dgm:pt modelId="{66BAD5A9-9CB3-414E-9EF7-FAAAAFE9C5E4}" type="parTrans" cxnId="{03FE2929-A5E6-4863-BD50-8E6DA44ED52D}">
      <dgm:prSet/>
      <dgm:spPr/>
      <dgm:t>
        <a:bodyPr/>
        <a:lstStyle/>
        <a:p>
          <a:endParaRPr lang="en-US"/>
        </a:p>
      </dgm:t>
    </dgm:pt>
    <dgm:pt modelId="{34649DEC-A82C-488E-82E3-E457E6831A03}" type="sibTrans" cxnId="{03FE2929-A5E6-4863-BD50-8E6DA44ED52D}">
      <dgm:prSet/>
      <dgm:spPr/>
      <dgm:t>
        <a:bodyPr/>
        <a:lstStyle/>
        <a:p>
          <a:endParaRPr lang="en-US"/>
        </a:p>
      </dgm:t>
    </dgm:pt>
    <dgm:pt modelId="{E68E8447-6ECE-4DAC-B21A-864EFA715E15}">
      <dgm:prSet/>
      <dgm:spPr/>
      <dgm:t>
        <a:bodyPr/>
        <a:lstStyle/>
        <a:p>
          <a:r>
            <a:rPr lang="en-US" dirty="0"/>
            <a:t>Product mix</a:t>
          </a:r>
        </a:p>
      </dgm:t>
    </dgm:pt>
    <dgm:pt modelId="{34472787-3DF5-4D71-8E15-F2A9B4C74D64}" type="parTrans" cxnId="{DFB3824D-0B79-4CFF-891E-A3E4BC947C16}">
      <dgm:prSet/>
      <dgm:spPr/>
      <dgm:t>
        <a:bodyPr/>
        <a:lstStyle/>
        <a:p>
          <a:endParaRPr lang="en-US"/>
        </a:p>
      </dgm:t>
    </dgm:pt>
    <dgm:pt modelId="{B877D17C-D2CE-446E-B99A-95F50CE39053}" type="sibTrans" cxnId="{DFB3824D-0B79-4CFF-891E-A3E4BC947C16}">
      <dgm:prSet/>
      <dgm:spPr/>
      <dgm:t>
        <a:bodyPr/>
        <a:lstStyle/>
        <a:p>
          <a:endParaRPr lang="en-US"/>
        </a:p>
      </dgm:t>
    </dgm:pt>
    <dgm:pt modelId="{9D2E5C02-E805-4978-A9E1-A50B7D9A2AF6}">
      <dgm:prSet/>
      <dgm:spPr/>
      <dgm:t>
        <a:bodyPr/>
        <a:lstStyle/>
        <a:p>
          <a:r>
            <a:rPr lang="en-US" dirty="0"/>
            <a:t>Cross selling</a:t>
          </a:r>
        </a:p>
      </dgm:t>
    </dgm:pt>
    <dgm:pt modelId="{3BD36D8A-9104-43F9-BEB1-36F0954789A9}" type="parTrans" cxnId="{BF36C74D-E905-4994-8679-5F97E60FE3EA}">
      <dgm:prSet/>
      <dgm:spPr/>
      <dgm:t>
        <a:bodyPr/>
        <a:lstStyle/>
        <a:p>
          <a:endParaRPr lang="en-US"/>
        </a:p>
      </dgm:t>
    </dgm:pt>
    <dgm:pt modelId="{B7533C16-43C9-4A1D-A96A-313F5FCF912B}" type="sibTrans" cxnId="{BF36C74D-E905-4994-8679-5F97E60FE3EA}">
      <dgm:prSet/>
      <dgm:spPr/>
      <dgm:t>
        <a:bodyPr/>
        <a:lstStyle/>
        <a:p>
          <a:endParaRPr lang="en-US"/>
        </a:p>
      </dgm:t>
    </dgm:pt>
    <dgm:pt modelId="{193C7B84-2FF3-4FC3-A87A-0F1A6C9A998D}">
      <dgm:prSet/>
      <dgm:spPr/>
      <dgm:t>
        <a:bodyPr/>
        <a:lstStyle/>
        <a:p>
          <a:r>
            <a:rPr lang="en-US" dirty="0"/>
            <a:t>Up-selling </a:t>
          </a:r>
        </a:p>
      </dgm:t>
    </dgm:pt>
    <dgm:pt modelId="{6C77FC86-CC8D-404B-9CE1-F6D1E2A160D5}" type="parTrans" cxnId="{227D385D-BBAF-4CDE-A916-6F07E64BC3E8}">
      <dgm:prSet/>
      <dgm:spPr/>
      <dgm:t>
        <a:bodyPr/>
        <a:lstStyle/>
        <a:p>
          <a:endParaRPr lang="en-US"/>
        </a:p>
      </dgm:t>
    </dgm:pt>
    <dgm:pt modelId="{EE68B9B7-3F18-4655-AF67-3B9BEB24D629}" type="sibTrans" cxnId="{227D385D-BBAF-4CDE-A916-6F07E64BC3E8}">
      <dgm:prSet/>
      <dgm:spPr/>
      <dgm:t>
        <a:bodyPr/>
        <a:lstStyle/>
        <a:p>
          <a:endParaRPr lang="en-US"/>
        </a:p>
      </dgm:t>
    </dgm:pt>
    <dgm:pt modelId="{1BF10BEB-F779-4FDD-A63D-928E03B44397}">
      <dgm:prSet/>
      <dgm:spPr/>
      <dgm:t>
        <a:bodyPr/>
        <a:lstStyle/>
        <a:p>
          <a:r>
            <a:rPr lang="en-US" dirty="0"/>
            <a:t>Channel optimization </a:t>
          </a:r>
        </a:p>
      </dgm:t>
    </dgm:pt>
    <dgm:pt modelId="{8D9FB7A6-2356-4A67-9A99-BCF28EF67E75}" type="parTrans" cxnId="{8247ECCB-38A0-4497-AD0B-3D8380FD1985}">
      <dgm:prSet/>
      <dgm:spPr/>
      <dgm:t>
        <a:bodyPr/>
        <a:lstStyle/>
        <a:p>
          <a:endParaRPr lang="en-US"/>
        </a:p>
      </dgm:t>
    </dgm:pt>
    <dgm:pt modelId="{12D45673-83F2-40A3-B0EC-90EA99EEF9A5}" type="sibTrans" cxnId="{8247ECCB-38A0-4497-AD0B-3D8380FD1985}">
      <dgm:prSet/>
      <dgm:spPr/>
      <dgm:t>
        <a:bodyPr/>
        <a:lstStyle/>
        <a:p>
          <a:endParaRPr lang="en-US"/>
        </a:p>
      </dgm:t>
    </dgm:pt>
    <dgm:pt modelId="{3B04FA55-938C-4903-991F-117A7FEE67D0}">
      <dgm:prSet/>
      <dgm:spPr/>
      <dgm:t>
        <a:bodyPr/>
        <a:lstStyle/>
        <a:p>
          <a:r>
            <a:rPr lang="en-US" dirty="0"/>
            <a:t>Discount targeting</a:t>
          </a:r>
        </a:p>
      </dgm:t>
    </dgm:pt>
    <dgm:pt modelId="{C092D742-9A03-4DDB-96C0-8DC047EB0862}" type="parTrans" cxnId="{47152754-E5A0-4EEB-B996-5E53D19036BB}">
      <dgm:prSet/>
      <dgm:spPr/>
      <dgm:t>
        <a:bodyPr/>
        <a:lstStyle/>
        <a:p>
          <a:endParaRPr lang="en-US"/>
        </a:p>
      </dgm:t>
    </dgm:pt>
    <dgm:pt modelId="{14D01925-CE9D-4AF1-B362-EB027CE71C71}" type="sibTrans" cxnId="{47152754-E5A0-4EEB-B996-5E53D19036BB}">
      <dgm:prSet/>
      <dgm:spPr/>
      <dgm:t>
        <a:bodyPr/>
        <a:lstStyle/>
        <a:p>
          <a:endParaRPr lang="en-US"/>
        </a:p>
      </dgm:t>
    </dgm:pt>
    <dgm:pt modelId="{60734D1D-D4D5-4366-82F2-79E8085D70E4}">
      <dgm:prSet/>
      <dgm:spPr/>
      <dgm:t>
        <a:bodyPr/>
        <a:lstStyle/>
        <a:p>
          <a:r>
            <a:rPr lang="en-US" dirty="0"/>
            <a:t>Reactivation likelihood</a:t>
          </a:r>
        </a:p>
      </dgm:t>
    </dgm:pt>
    <dgm:pt modelId="{B1E0D368-0516-4326-AD62-A778466788FC}" type="parTrans" cxnId="{1E057180-037C-45F9-8410-30010609706A}">
      <dgm:prSet/>
      <dgm:spPr/>
      <dgm:t>
        <a:bodyPr/>
        <a:lstStyle/>
        <a:p>
          <a:endParaRPr lang="en-US"/>
        </a:p>
      </dgm:t>
    </dgm:pt>
    <dgm:pt modelId="{CE28D6CA-0883-4825-812D-A154D7B60B27}" type="sibTrans" cxnId="{1E057180-037C-45F9-8410-30010609706A}">
      <dgm:prSet/>
      <dgm:spPr/>
      <dgm:t>
        <a:bodyPr/>
        <a:lstStyle/>
        <a:p>
          <a:endParaRPr lang="en-US"/>
        </a:p>
      </dgm:t>
    </dgm:pt>
    <dgm:pt modelId="{416ED7A2-E0C4-4F2C-9015-7EC3101C7DC2}">
      <dgm:prSet/>
      <dgm:spPr/>
      <dgm:t>
        <a:bodyPr/>
        <a:lstStyle/>
        <a:p>
          <a:r>
            <a:rPr lang="en-US" dirty="0" err="1"/>
            <a:t>Adwords</a:t>
          </a:r>
          <a:r>
            <a:rPr lang="en-US" dirty="0"/>
            <a:t> optimization and ad buying</a:t>
          </a:r>
        </a:p>
      </dgm:t>
    </dgm:pt>
    <dgm:pt modelId="{294530AE-BFA5-4F5F-9241-623C8D12C87D}" type="parTrans" cxnId="{A572167B-6AF2-4A34-99B9-583C7E433EF4}">
      <dgm:prSet/>
      <dgm:spPr/>
      <dgm:t>
        <a:bodyPr/>
        <a:lstStyle/>
        <a:p>
          <a:endParaRPr lang="en-US"/>
        </a:p>
      </dgm:t>
    </dgm:pt>
    <dgm:pt modelId="{16DEF49C-4DCA-4962-A09F-14C381C51A8B}" type="sibTrans" cxnId="{A572167B-6AF2-4A34-99B9-583C7E433EF4}">
      <dgm:prSet/>
      <dgm:spPr/>
      <dgm:t>
        <a:bodyPr/>
        <a:lstStyle/>
        <a:p>
          <a:endParaRPr lang="en-US"/>
        </a:p>
      </dgm:t>
    </dgm:pt>
    <dgm:pt modelId="{7EFA9D6B-F71D-46B9-9CE7-24C09DC0A859}">
      <dgm:prSet/>
      <dgm:spPr/>
      <dgm:t>
        <a:bodyPr/>
        <a:lstStyle/>
        <a:p>
          <a:r>
            <a:rPr lang="en-US" dirty="0"/>
            <a:t>Recommendation algorithms</a:t>
          </a:r>
        </a:p>
      </dgm:t>
    </dgm:pt>
    <dgm:pt modelId="{C736832E-ADFE-4DAE-97EF-2FD2378F5F7E}" type="parTrans" cxnId="{C48C8742-5A39-4061-A582-0D87CB76B6B6}">
      <dgm:prSet/>
      <dgm:spPr/>
      <dgm:t>
        <a:bodyPr/>
        <a:lstStyle/>
        <a:p>
          <a:endParaRPr lang="en-US"/>
        </a:p>
      </dgm:t>
    </dgm:pt>
    <dgm:pt modelId="{C5436CF7-84C4-4064-9717-FDD2CBDB4FE2}" type="sibTrans" cxnId="{C48C8742-5A39-4061-A582-0D87CB76B6B6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AFDD7EDD-035F-4354-B9BC-06EAAAE809A2}" type="pres">
      <dgm:prSet presAssocID="{108DD6C8-E2E9-4119-BCD7-8F78745839B1}" presName="node" presStyleLbl="node1" presStyleIdx="0" presStyleCnt="12">
        <dgm:presLayoutVars>
          <dgm:bulletEnabled val="1"/>
        </dgm:presLayoutVars>
      </dgm:prSet>
      <dgm:spPr/>
    </dgm:pt>
    <dgm:pt modelId="{BC0B7376-6DC9-4131-8739-EC973195D9E0}" type="pres">
      <dgm:prSet presAssocID="{3C3554C1-02DE-4D7D-A084-62D5C7F4699B}" presName="sibTrans" presStyleCnt="0"/>
      <dgm:spPr/>
    </dgm:pt>
    <dgm:pt modelId="{F0C5D8C3-0D0A-45B2-A309-972BCCBA2064}" type="pres">
      <dgm:prSet presAssocID="{9AFB1A54-178A-483D-A8B5-66CBC65DF2C2}" presName="node" presStyleLbl="node1" presStyleIdx="1" presStyleCnt="12">
        <dgm:presLayoutVars>
          <dgm:bulletEnabled val="1"/>
        </dgm:presLayoutVars>
      </dgm:prSet>
      <dgm:spPr/>
    </dgm:pt>
    <dgm:pt modelId="{780CA918-A5C9-47EB-9566-61FAC2A0FFC2}" type="pres">
      <dgm:prSet presAssocID="{45F8BB64-D616-4674-B822-7A4BB77350CE}" presName="sibTrans" presStyleCnt="0"/>
      <dgm:spPr/>
    </dgm:pt>
    <dgm:pt modelId="{EE463896-FE7D-485F-B0DF-5CB7B0FCB6FA}" type="pres">
      <dgm:prSet presAssocID="{0E08BAC6-A18F-435F-B4E7-5B589101A01F}" presName="node" presStyleLbl="node1" presStyleIdx="2" presStyleCnt="12">
        <dgm:presLayoutVars>
          <dgm:bulletEnabled val="1"/>
        </dgm:presLayoutVars>
      </dgm:prSet>
      <dgm:spPr/>
    </dgm:pt>
    <dgm:pt modelId="{37CAA19C-CB20-40D9-A3DF-642E2E60A527}" type="pres">
      <dgm:prSet presAssocID="{8F5FCFCB-76D9-462F-ABAC-6B4C9953FEE0}" presName="sibTrans" presStyleCnt="0"/>
      <dgm:spPr/>
    </dgm:pt>
    <dgm:pt modelId="{89DA4E6E-2924-4E4F-A214-E420A88F9549}" type="pres">
      <dgm:prSet presAssocID="{CFF90565-04E3-4D0F-A9F6-F94A253F375D}" presName="node" presStyleLbl="node1" presStyleIdx="3" presStyleCnt="12">
        <dgm:presLayoutVars>
          <dgm:bulletEnabled val="1"/>
        </dgm:presLayoutVars>
      </dgm:prSet>
      <dgm:spPr/>
    </dgm:pt>
    <dgm:pt modelId="{CDAC810A-AEE5-450B-A5E5-58A48703FCBD}" type="pres">
      <dgm:prSet presAssocID="{34649DEC-A82C-488E-82E3-E457E6831A03}" presName="sibTrans" presStyleCnt="0"/>
      <dgm:spPr/>
    </dgm:pt>
    <dgm:pt modelId="{D56F97DE-80B1-47D3-A671-BB36F64C567E}" type="pres">
      <dgm:prSet presAssocID="{E68E8447-6ECE-4DAC-B21A-864EFA715E15}" presName="node" presStyleLbl="node1" presStyleIdx="4" presStyleCnt="12">
        <dgm:presLayoutVars>
          <dgm:bulletEnabled val="1"/>
        </dgm:presLayoutVars>
      </dgm:prSet>
      <dgm:spPr/>
    </dgm:pt>
    <dgm:pt modelId="{22FA63EE-0E19-43C1-8A9D-CBA88C3F32A4}" type="pres">
      <dgm:prSet presAssocID="{B877D17C-D2CE-446E-B99A-95F50CE39053}" presName="sibTrans" presStyleCnt="0"/>
      <dgm:spPr/>
    </dgm:pt>
    <dgm:pt modelId="{A96B96A7-F95E-4CFA-A595-3863D7B78BF4}" type="pres">
      <dgm:prSet presAssocID="{9D2E5C02-E805-4978-A9E1-A50B7D9A2AF6}" presName="node" presStyleLbl="node1" presStyleIdx="5" presStyleCnt="12">
        <dgm:presLayoutVars>
          <dgm:bulletEnabled val="1"/>
        </dgm:presLayoutVars>
      </dgm:prSet>
      <dgm:spPr/>
    </dgm:pt>
    <dgm:pt modelId="{A1DE8BB7-0E51-4073-B9A8-6EBC53C3130B}" type="pres">
      <dgm:prSet presAssocID="{B7533C16-43C9-4A1D-A96A-313F5FCF912B}" presName="sibTrans" presStyleCnt="0"/>
      <dgm:spPr/>
    </dgm:pt>
    <dgm:pt modelId="{9D81B5E8-64F6-4ECF-B88F-4A8D7B3BBD39}" type="pres">
      <dgm:prSet presAssocID="{7EFA9D6B-F71D-46B9-9CE7-24C09DC0A859}" presName="node" presStyleLbl="node1" presStyleIdx="6" presStyleCnt="12">
        <dgm:presLayoutVars>
          <dgm:bulletEnabled val="1"/>
        </dgm:presLayoutVars>
      </dgm:prSet>
      <dgm:spPr/>
    </dgm:pt>
    <dgm:pt modelId="{941B723F-62DF-4523-BF52-C01E6E4AA9CC}" type="pres">
      <dgm:prSet presAssocID="{C5436CF7-84C4-4064-9717-FDD2CBDB4FE2}" presName="sibTrans" presStyleCnt="0"/>
      <dgm:spPr/>
    </dgm:pt>
    <dgm:pt modelId="{DD664B6E-D457-4E8A-8800-8F8B42643778}" type="pres">
      <dgm:prSet presAssocID="{193C7B84-2FF3-4FC3-A87A-0F1A6C9A998D}" presName="node" presStyleLbl="node1" presStyleIdx="7" presStyleCnt="12">
        <dgm:presLayoutVars>
          <dgm:bulletEnabled val="1"/>
        </dgm:presLayoutVars>
      </dgm:prSet>
      <dgm:spPr/>
    </dgm:pt>
    <dgm:pt modelId="{89B009AD-6A23-418B-807D-CFFF37C3818A}" type="pres">
      <dgm:prSet presAssocID="{EE68B9B7-3F18-4655-AF67-3B9BEB24D629}" presName="sibTrans" presStyleCnt="0"/>
      <dgm:spPr/>
    </dgm:pt>
    <dgm:pt modelId="{76235644-4A13-4325-A252-8030F8D4267D}" type="pres">
      <dgm:prSet presAssocID="{1BF10BEB-F779-4FDD-A63D-928E03B44397}" presName="node" presStyleLbl="node1" presStyleIdx="8" presStyleCnt="12">
        <dgm:presLayoutVars>
          <dgm:bulletEnabled val="1"/>
        </dgm:presLayoutVars>
      </dgm:prSet>
      <dgm:spPr/>
    </dgm:pt>
    <dgm:pt modelId="{96E06364-19C2-4A9D-81CD-05D84F320235}" type="pres">
      <dgm:prSet presAssocID="{12D45673-83F2-40A3-B0EC-90EA99EEF9A5}" presName="sibTrans" presStyleCnt="0"/>
      <dgm:spPr/>
    </dgm:pt>
    <dgm:pt modelId="{FC55F6AF-BD55-4699-8E7A-071DC19A011E}" type="pres">
      <dgm:prSet presAssocID="{3B04FA55-938C-4903-991F-117A7FEE67D0}" presName="node" presStyleLbl="node1" presStyleIdx="9" presStyleCnt="12">
        <dgm:presLayoutVars>
          <dgm:bulletEnabled val="1"/>
        </dgm:presLayoutVars>
      </dgm:prSet>
      <dgm:spPr/>
    </dgm:pt>
    <dgm:pt modelId="{CD2E58E3-596D-4860-BA65-29861A049CC0}" type="pres">
      <dgm:prSet presAssocID="{14D01925-CE9D-4AF1-B362-EB027CE71C71}" presName="sibTrans" presStyleCnt="0"/>
      <dgm:spPr/>
    </dgm:pt>
    <dgm:pt modelId="{8F3BDEBE-AACB-4DF1-92C8-07E8C9CEB118}" type="pres">
      <dgm:prSet presAssocID="{60734D1D-D4D5-4366-82F2-79E8085D70E4}" presName="node" presStyleLbl="node1" presStyleIdx="10" presStyleCnt="12">
        <dgm:presLayoutVars>
          <dgm:bulletEnabled val="1"/>
        </dgm:presLayoutVars>
      </dgm:prSet>
      <dgm:spPr/>
    </dgm:pt>
    <dgm:pt modelId="{9F28BD27-4F8C-43C7-8EA3-8DEDCD416469}" type="pres">
      <dgm:prSet presAssocID="{CE28D6CA-0883-4825-812D-A154D7B60B27}" presName="sibTrans" presStyleCnt="0"/>
      <dgm:spPr/>
    </dgm:pt>
    <dgm:pt modelId="{F6C9B51C-822E-4F6F-B30A-769AB967A4FF}" type="pres">
      <dgm:prSet presAssocID="{416ED7A2-E0C4-4F2C-9015-7EC3101C7DC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6F93D13-2067-4EAF-B47F-82137582040C}" type="presOf" srcId="{7EFA9D6B-F71D-46B9-9CE7-24C09DC0A859}" destId="{9D81B5E8-64F6-4ECF-B88F-4A8D7B3BBD39}" srcOrd="0" destOrd="0" presId="urn:microsoft.com/office/officeart/2005/8/layout/default"/>
    <dgm:cxn modelId="{88899E19-BF64-4451-8E83-D80A60B0833F}" type="presOf" srcId="{60734D1D-D4D5-4366-82F2-79E8085D70E4}" destId="{8F3BDEBE-AACB-4DF1-92C8-07E8C9CEB118}" srcOrd="0" destOrd="0" presId="urn:microsoft.com/office/officeart/2005/8/layout/default"/>
    <dgm:cxn modelId="{03FE2929-A5E6-4863-BD50-8E6DA44ED52D}" srcId="{44EE0861-1346-4480-9377-9CBAAE90185D}" destId="{CFF90565-04E3-4D0F-A9F6-F94A253F375D}" srcOrd="3" destOrd="0" parTransId="{66BAD5A9-9CB3-414E-9EF7-FAAAAFE9C5E4}" sibTransId="{34649DEC-A82C-488E-82E3-E457E6831A03}"/>
    <dgm:cxn modelId="{227D385D-BBAF-4CDE-A916-6F07E64BC3E8}" srcId="{44EE0861-1346-4480-9377-9CBAAE90185D}" destId="{193C7B84-2FF3-4FC3-A87A-0F1A6C9A998D}" srcOrd="7" destOrd="0" parTransId="{6C77FC86-CC8D-404B-9CE1-F6D1E2A160D5}" sibTransId="{EE68B9B7-3F18-4655-AF67-3B9BEB24D629}"/>
    <dgm:cxn modelId="{7E6B485D-744B-4497-B214-02CBF0461AAD}" srcId="{44EE0861-1346-4480-9377-9CBAAE90185D}" destId="{9AFB1A54-178A-483D-A8B5-66CBC65DF2C2}" srcOrd="1" destOrd="0" parTransId="{E355F69E-1F9D-43DB-9AF2-D68171951B9A}" sibTransId="{45F8BB64-D616-4674-B822-7A4BB77350CE}"/>
    <dgm:cxn modelId="{C48C8742-5A39-4061-A582-0D87CB76B6B6}" srcId="{44EE0861-1346-4480-9377-9CBAAE90185D}" destId="{7EFA9D6B-F71D-46B9-9CE7-24C09DC0A859}" srcOrd="6" destOrd="0" parTransId="{C736832E-ADFE-4DAE-97EF-2FD2378F5F7E}" sibTransId="{C5436CF7-84C4-4064-9717-FDD2CBDB4FE2}"/>
    <dgm:cxn modelId="{63AA0C4A-EBBA-417C-935B-69DED842F2F3}" srcId="{44EE0861-1346-4480-9377-9CBAAE90185D}" destId="{0E08BAC6-A18F-435F-B4E7-5B589101A01F}" srcOrd="2" destOrd="0" parTransId="{011928C7-6B30-4348-B850-42E35DB83DD3}" sibTransId="{8F5FCFCB-76D9-462F-ABAC-6B4C9953FEE0}"/>
    <dgm:cxn modelId="{DFB3824D-0B79-4CFF-891E-A3E4BC947C16}" srcId="{44EE0861-1346-4480-9377-9CBAAE90185D}" destId="{E68E8447-6ECE-4DAC-B21A-864EFA715E15}" srcOrd="4" destOrd="0" parTransId="{34472787-3DF5-4D71-8E15-F2A9B4C74D64}" sibTransId="{B877D17C-D2CE-446E-B99A-95F50CE39053}"/>
    <dgm:cxn modelId="{BF36C74D-E905-4994-8679-5F97E60FE3EA}" srcId="{44EE0861-1346-4480-9377-9CBAAE90185D}" destId="{9D2E5C02-E805-4978-A9E1-A50B7D9A2AF6}" srcOrd="5" destOrd="0" parTransId="{3BD36D8A-9104-43F9-BEB1-36F0954789A9}" sibTransId="{B7533C16-43C9-4A1D-A96A-313F5FCF912B}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9B32C573-BDDF-4D38-A39F-C0AA01CF5224}" type="presOf" srcId="{3B04FA55-938C-4903-991F-117A7FEE67D0}" destId="{FC55F6AF-BD55-4699-8E7A-071DC19A011E}" srcOrd="0" destOrd="0" presId="urn:microsoft.com/office/officeart/2005/8/layout/default"/>
    <dgm:cxn modelId="{47152754-E5A0-4EEB-B996-5E53D19036BB}" srcId="{44EE0861-1346-4480-9377-9CBAAE90185D}" destId="{3B04FA55-938C-4903-991F-117A7FEE67D0}" srcOrd="9" destOrd="0" parTransId="{C092D742-9A03-4DDB-96C0-8DC047EB0862}" sibTransId="{14D01925-CE9D-4AF1-B362-EB027CE71C71}"/>
    <dgm:cxn modelId="{A572167B-6AF2-4A34-99B9-583C7E433EF4}" srcId="{44EE0861-1346-4480-9377-9CBAAE90185D}" destId="{416ED7A2-E0C4-4F2C-9015-7EC3101C7DC2}" srcOrd="11" destOrd="0" parTransId="{294530AE-BFA5-4F5F-9241-623C8D12C87D}" sibTransId="{16DEF49C-4DCA-4962-A09F-14C381C51A8B}"/>
    <dgm:cxn modelId="{2DDFC97B-3A54-4E9A-BB5C-03C876C3899D}" type="presOf" srcId="{108DD6C8-E2E9-4119-BCD7-8F78745839B1}" destId="{AFDD7EDD-035F-4354-B9BC-06EAAAE809A2}" srcOrd="0" destOrd="0" presId="urn:microsoft.com/office/officeart/2005/8/layout/default"/>
    <dgm:cxn modelId="{1E057180-037C-45F9-8410-30010609706A}" srcId="{44EE0861-1346-4480-9377-9CBAAE90185D}" destId="{60734D1D-D4D5-4366-82F2-79E8085D70E4}" srcOrd="10" destOrd="0" parTransId="{B1E0D368-0516-4326-AD62-A778466788FC}" sibTransId="{CE28D6CA-0883-4825-812D-A154D7B60B27}"/>
    <dgm:cxn modelId="{D55FEC8B-E5C2-499D-A692-80D338B990C6}" type="presOf" srcId="{1BF10BEB-F779-4FDD-A63D-928E03B44397}" destId="{76235644-4A13-4325-A252-8030F8D4267D}" srcOrd="0" destOrd="0" presId="urn:microsoft.com/office/officeart/2005/8/layout/default"/>
    <dgm:cxn modelId="{4A81408E-9CE9-4132-B92B-70334985B4CD}" type="presOf" srcId="{0E08BAC6-A18F-435F-B4E7-5B589101A01F}" destId="{EE463896-FE7D-485F-B0DF-5CB7B0FCB6FA}" srcOrd="0" destOrd="0" presId="urn:microsoft.com/office/officeart/2005/8/layout/default"/>
    <dgm:cxn modelId="{FD238F92-CA42-4E5D-ABF8-256AD4962DE3}" type="presOf" srcId="{E68E8447-6ECE-4DAC-B21A-864EFA715E15}" destId="{D56F97DE-80B1-47D3-A671-BB36F64C567E}" srcOrd="0" destOrd="0" presId="urn:microsoft.com/office/officeart/2005/8/layout/default"/>
    <dgm:cxn modelId="{09BA039C-8621-425E-A579-DAE0DFA8ED5E}" type="presOf" srcId="{44EE0861-1346-4480-9377-9CBAAE90185D}" destId="{44936644-F807-4EE3-9DC9-D2040562C391}" srcOrd="0" destOrd="0" presId="urn:microsoft.com/office/officeart/2005/8/layout/default"/>
    <dgm:cxn modelId="{AB49E5A2-D770-445D-8CDC-5FD49C6709EF}" type="presOf" srcId="{416ED7A2-E0C4-4F2C-9015-7EC3101C7DC2}" destId="{F6C9B51C-822E-4F6F-B30A-769AB967A4FF}" srcOrd="0" destOrd="0" presId="urn:microsoft.com/office/officeart/2005/8/layout/default"/>
    <dgm:cxn modelId="{9C63AFAB-E5D1-4452-8882-9159FA0A4697}" type="presOf" srcId="{9AFB1A54-178A-483D-A8B5-66CBC65DF2C2}" destId="{F0C5D8C3-0D0A-45B2-A309-972BCCBA2064}" srcOrd="0" destOrd="0" presId="urn:microsoft.com/office/officeart/2005/8/layout/default"/>
    <dgm:cxn modelId="{00C24FB1-F3A2-4F94-88E8-64F4128ECEEC}" type="presOf" srcId="{9D2E5C02-E805-4978-A9E1-A50B7D9A2AF6}" destId="{A96B96A7-F95E-4CFA-A595-3863D7B78BF4}" srcOrd="0" destOrd="0" presId="urn:microsoft.com/office/officeart/2005/8/layout/default"/>
    <dgm:cxn modelId="{40EA9FBA-D489-49A2-AB43-2FB1263D9A2C}" type="presOf" srcId="{193C7B84-2FF3-4FC3-A87A-0F1A6C9A998D}" destId="{DD664B6E-D457-4E8A-8800-8F8B42643778}" srcOrd="0" destOrd="0" presId="urn:microsoft.com/office/officeart/2005/8/layout/default"/>
    <dgm:cxn modelId="{8247ECCB-38A0-4497-AD0B-3D8380FD1985}" srcId="{44EE0861-1346-4480-9377-9CBAAE90185D}" destId="{1BF10BEB-F779-4FDD-A63D-928E03B44397}" srcOrd="8" destOrd="0" parTransId="{8D9FB7A6-2356-4A67-9A99-BCF28EF67E75}" sibTransId="{12D45673-83F2-40A3-B0EC-90EA99EEF9A5}"/>
    <dgm:cxn modelId="{3DD428F0-9055-485B-8ED6-BAB843850440}" type="presOf" srcId="{CFF90565-04E3-4D0F-A9F6-F94A253F375D}" destId="{89DA4E6E-2924-4E4F-A214-E420A88F9549}" srcOrd="0" destOrd="0" presId="urn:microsoft.com/office/officeart/2005/8/layout/default"/>
    <dgm:cxn modelId="{2DACF416-6F5D-4377-A5CE-D5975B3CB1DA}" type="presParOf" srcId="{44936644-F807-4EE3-9DC9-D2040562C391}" destId="{AFDD7EDD-035F-4354-B9BC-06EAAAE809A2}" srcOrd="0" destOrd="0" presId="urn:microsoft.com/office/officeart/2005/8/layout/default"/>
    <dgm:cxn modelId="{4394EF9C-0F27-4595-942A-51B445ED9484}" type="presParOf" srcId="{44936644-F807-4EE3-9DC9-D2040562C391}" destId="{BC0B7376-6DC9-4131-8739-EC973195D9E0}" srcOrd="1" destOrd="0" presId="urn:microsoft.com/office/officeart/2005/8/layout/default"/>
    <dgm:cxn modelId="{08837C2B-469C-4489-A9DB-56C86A06764D}" type="presParOf" srcId="{44936644-F807-4EE3-9DC9-D2040562C391}" destId="{F0C5D8C3-0D0A-45B2-A309-972BCCBA2064}" srcOrd="2" destOrd="0" presId="urn:microsoft.com/office/officeart/2005/8/layout/default"/>
    <dgm:cxn modelId="{CA1057A0-8BAD-4ED9-900F-DA1BBC96E3E7}" type="presParOf" srcId="{44936644-F807-4EE3-9DC9-D2040562C391}" destId="{780CA918-A5C9-47EB-9566-61FAC2A0FFC2}" srcOrd="3" destOrd="0" presId="urn:microsoft.com/office/officeart/2005/8/layout/default"/>
    <dgm:cxn modelId="{F10932A7-9FAD-4FCD-B1CA-FA9F7DD14933}" type="presParOf" srcId="{44936644-F807-4EE3-9DC9-D2040562C391}" destId="{EE463896-FE7D-485F-B0DF-5CB7B0FCB6FA}" srcOrd="4" destOrd="0" presId="urn:microsoft.com/office/officeart/2005/8/layout/default"/>
    <dgm:cxn modelId="{4DBD3D5D-AA07-4B24-9019-0DB5704C90AF}" type="presParOf" srcId="{44936644-F807-4EE3-9DC9-D2040562C391}" destId="{37CAA19C-CB20-40D9-A3DF-642E2E60A527}" srcOrd="5" destOrd="0" presId="urn:microsoft.com/office/officeart/2005/8/layout/default"/>
    <dgm:cxn modelId="{C9507A70-4D30-4061-96ED-C0F95FF5F4C5}" type="presParOf" srcId="{44936644-F807-4EE3-9DC9-D2040562C391}" destId="{89DA4E6E-2924-4E4F-A214-E420A88F9549}" srcOrd="6" destOrd="0" presId="urn:microsoft.com/office/officeart/2005/8/layout/default"/>
    <dgm:cxn modelId="{82CC9E86-7D6D-4C85-9920-7F91D0B1DC96}" type="presParOf" srcId="{44936644-F807-4EE3-9DC9-D2040562C391}" destId="{CDAC810A-AEE5-450B-A5E5-58A48703FCBD}" srcOrd="7" destOrd="0" presId="urn:microsoft.com/office/officeart/2005/8/layout/default"/>
    <dgm:cxn modelId="{24FDE288-AFCF-4826-B181-FA2AE1CE7218}" type="presParOf" srcId="{44936644-F807-4EE3-9DC9-D2040562C391}" destId="{D56F97DE-80B1-47D3-A671-BB36F64C567E}" srcOrd="8" destOrd="0" presId="urn:microsoft.com/office/officeart/2005/8/layout/default"/>
    <dgm:cxn modelId="{AE2EF087-A689-40A7-8298-65324DEFDE43}" type="presParOf" srcId="{44936644-F807-4EE3-9DC9-D2040562C391}" destId="{22FA63EE-0E19-43C1-8A9D-CBA88C3F32A4}" srcOrd="9" destOrd="0" presId="urn:microsoft.com/office/officeart/2005/8/layout/default"/>
    <dgm:cxn modelId="{35A7DA0D-53D5-4747-8B8E-CFED17ED6A23}" type="presParOf" srcId="{44936644-F807-4EE3-9DC9-D2040562C391}" destId="{A96B96A7-F95E-4CFA-A595-3863D7B78BF4}" srcOrd="10" destOrd="0" presId="urn:microsoft.com/office/officeart/2005/8/layout/default"/>
    <dgm:cxn modelId="{42A28154-128A-4E16-9ED0-8C64B787354D}" type="presParOf" srcId="{44936644-F807-4EE3-9DC9-D2040562C391}" destId="{A1DE8BB7-0E51-4073-B9A8-6EBC53C3130B}" srcOrd="11" destOrd="0" presId="urn:microsoft.com/office/officeart/2005/8/layout/default"/>
    <dgm:cxn modelId="{A75717BA-A66D-4E1A-8CB3-E2D661FD7E8F}" type="presParOf" srcId="{44936644-F807-4EE3-9DC9-D2040562C391}" destId="{9D81B5E8-64F6-4ECF-B88F-4A8D7B3BBD39}" srcOrd="12" destOrd="0" presId="urn:microsoft.com/office/officeart/2005/8/layout/default"/>
    <dgm:cxn modelId="{93329DAE-D45F-40AB-A7C8-9E35A5ABF94E}" type="presParOf" srcId="{44936644-F807-4EE3-9DC9-D2040562C391}" destId="{941B723F-62DF-4523-BF52-C01E6E4AA9CC}" srcOrd="13" destOrd="0" presId="urn:microsoft.com/office/officeart/2005/8/layout/default"/>
    <dgm:cxn modelId="{D145472C-B73B-46E7-ACB7-C7AAF9EAD58E}" type="presParOf" srcId="{44936644-F807-4EE3-9DC9-D2040562C391}" destId="{DD664B6E-D457-4E8A-8800-8F8B42643778}" srcOrd="14" destOrd="0" presId="urn:microsoft.com/office/officeart/2005/8/layout/default"/>
    <dgm:cxn modelId="{46B06FC7-841F-4658-A61B-036A4D227578}" type="presParOf" srcId="{44936644-F807-4EE3-9DC9-D2040562C391}" destId="{89B009AD-6A23-418B-807D-CFFF37C3818A}" srcOrd="15" destOrd="0" presId="urn:microsoft.com/office/officeart/2005/8/layout/default"/>
    <dgm:cxn modelId="{73960667-5BDE-41D8-8A57-63A4C835FA9F}" type="presParOf" srcId="{44936644-F807-4EE3-9DC9-D2040562C391}" destId="{76235644-4A13-4325-A252-8030F8D4267D}" srcOrd="16" destOrd="0" presId="urn:microsoft.com/office/officeart/2005/8/layout/default"/>
    <dgm:cxn modelId="{A0A823BE-7293-4645-AD7E-F92E3A2B7BCE}" type="presParOf" srcId="{44936644-F807-4EE3-9DC9-D2040562C391}" destId="{96E06364-19C2-4A9D-81CD-05D84F320235}" srcOrd="17" destOrd="0" presId="urn:microsoft.com/office/officeart/2005/8/layout/default"/>
    <dgm:cxn modelId="{6A2CC2E5-5F54-459E-8EF9-EC5BEA011B63}" type="presParOf" srcId="{44936644-F807-4EE3-9DC9-D2040562C391}" destId="{FC55F6AF-BD55-4699-8E7A-071DC19A011E}" srcOrd="18" destOrd="0" presId="urn:microsoft.com/office/officeart/2005/8/layout/default"/>
    <dgm:cxn modelId="{3C0431C4-01BF-4133-82C9-632B304CC2B8}" type="presParOf" srcId="{44936644-F807-4EE3-9DC9-D2040562C391}" destId="{CD2E58E3-596D-4860-BA65-29861A049CC0}" srcOrd="19" destOrd="0" presId="urn:microsoft.com/office/officeart/2005/8/layout/default"/>
    <dgm:cxn modelId="{7D06427A-CD5B-4901-B359-3F003FB1F077}" type="presParOf" srcId="{44936644-F807-4EE3-9DC9-D2040562C391}" destId="{8F3BDEBE-AACB-4DF1-92C8-07E8C9CEB118}" srcOrd="20" destOrd="0" presId="urn:microsoft.com/office/officeart/2005/8/layout/default"/>
    <dgm:cxn modelId="{AA54460B-D1E5-4312-B9DC-BF31F824443C}" type="presParOf" srcId="{44936644-F807-4EE3-9DC9-D2040562C391}" destId="{9F28BD27-4F8C-43C7-8EA3-8DEDCD416469}" srcOrd="21" destOrd="0" presId="urn:microsoft.com/office/officeart/2005/8/layout/default"/>
    <dgm:cxn modelId="{961955DE-72CB-4D59-976B-65C40087ACA6}" type="presParOf" srcId="{44936644-F807-4EE3-9DC9-D2040562C391}" destId="{F6C9B51C-822E-4F6F-B30A-769AB967A4F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 dirty="0"/>
            <a:t>Credit risk</a:t>
          </a:r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B4F122F2-E965-46E9-9CF0-6948869E788B}">
      <dgm:prSet phldrT="[Text]"/>
      <dgm:spPr/>
      <dgm:t>
        <a:bodyPr/>
        <a:lstStyle/>
        <a:p>
          <a:r>
            <a:rPr lang="en-US" dirty="0"/>
            <a:t>Treasury or currency risk</a:t>
          </a:r>
        </a:p>
      </dgm:t>
    </dgm:pt>
    <dgm:pt modelId="{E849CABF-4A42-488D-9F82-8996A69018D9}" type="parTrans" cxnId="{8E58A904-6876-4025-ACA3-CAF0DFE2194B}">
      <dgm:prSet/>
      <dgm:spPr/>
      <dgm:t>
        <a:bodyPr/>
        <a:lstStyle/>
        <a:p>
          <a:endParaRPr lang="en-US"/>
        </a:p>
      </dgm:t>
    </dgm:pt>
    <dgm:pt modelId="{FEBD7883-FF64-4F71-892C-67F7D1ED5917}" type="sibTrans" cxnId="{8E58A904-6876-4025-ACA3-CAF0DFE2194B}">
      <dgm:prSet/>
      <dgm:spPr/>
      <dgm:t>
        <a:bodyPr/>
        <a:lstStyle/>
        <a:p>
          <a:endParaRPr lang="en-US"/>
        </a:p>
      </dgm:t>
    </dgm:pt>
    <dgm:pt modelId="{0201FDB1-B678-4068-A248-D48209303491}">
      <dgm:prSet phldrT="[Text]"/>
      <dgm:spPr/>
      <dgm:t>
        <a:bodyPr/>
        <a:lstStyle/>
        <a:p>
          <a:r>
            <a:rPr lang="en-US" dirty="0"/>
            <a:t>Fraud detection</a:t>
          </a:r>
        </a:p>
      </dgm:t>
    </dgm:pt>
    <dgm:pt modelId="{8450AEBE-0D01-4106-BA87-1A052D5ADA96}" type="parTrans" cxnId="{347345E3-F1B1-4DBE-85DC-8F14A6DC801C}">
      <dgm:prSet/>
      <dgm:spPr/>
      <dgm:t>
        <a:bodyPr/>
        <a:lstStyle/>
        <a:p>
          <a:endParaRPr lang="en-US"/>
        </a:p>
      </dgm:t>
    </dgm:pt>
    <dgm:pt modelId="{538D5EF0-BD63-4684-A4A3-477E24A22038}" type="sibTrans" cxnId="{347345E3-F1B1-4DBE-85DC-8F14A6DC801C}">
      <dgm:prSet/>
      <dgm:spPr/>
      <dgm:t>
        <a:bodyPr/>
        <a:lstStyle/>
        <a:p>
          <a:endParaRPr lang="en-US"/>
        </a:p>
      </dgm:t>
    </dgm:pt>
    <dgm:pt modelId="{BBD712F3-FA94-4486-A947-2C391C16D8A5}">
      <dgm:prSet phldrT="[Text]"/>
      <dgm:spPr/>
      <dgm:t>
        <a:bodyPr/>
        <a:lstStyle/>
        <a:p>
          <a:r>
            <a:rPr lang="en-US" dirty="0"/>
            <a:t>Accounts Payable Recovery</a:t>
          </a:r>
        </a:p>
      </dgm:t>
    </dgm:pt>
    <dgm:pt modelId="{FD4352F9-7D9D-4569-996D-CD59F09274E4}" type="parTrans" cxnId="{3989079B-3D53-4E50-960E-8FE8CB3941E2}">
      <dgm:prSet/>
      <dgm:spPr/>
      <dgm:t>
        <a:bodyPr/>
        <a:lstStyle/>
        <a:p>
          <a:endParaRPr lang="en-US"/>
        </a:p>
      </dgm:t>
    </dgm:pt>
    <dgm:pt modelId="{DCB460DB-9BB4-40F8-ADD6-3C29EE29C162}" type="sibTrans" cxnId="{3989079B-3D53-4E50-960E-8FE8CB3941E2}">
      <dgm:prSet/>
      <dgm:spPr/>
      <dgm:t>
        <a:bodyPr/>
        <a:lstStyle/>
        <a:p>
          <a:endParaRPr lang="en-US"/>
        </a:p>
      </dgm:t>
    </dgm:pt>
    <dgm:pt modelId="{EDCE2AEE-E579-411E-B0EC-C79D9B29ABC9}">
      <dgm:prSet phldrT="[Text]"/>
      <dgm:spPr/>
      <dgm:t>
        <a:bodyPr/>
        <a:lstStyle/>
        <a:p>
          <a:r>
            <a:rPr lang="en-US"/>
            <a:t>Anti-money </a:t>
          </a:r>
          <a:r>
            <a:rPr lang="en-US" dirty="0"/>
            <a:t>laundering</a:t>
          </a:r>
        </a:p>
      </dgm:t>
    </dgm:pt>
    <dgm:pt modelId="{5D9989F4-2FF8-45AB-BEDB-48B4E4ED6120}" type="parTrans" cxnId="{26F37935-15F1-4FA3-8F35-0D94A7AED4C6}">
      <dgm:prSet/>
      <dgm:spPr/>
      <dgm:t>
        <a:bodyPr/>
        <a:lstStyle/>
        <a:p>
          <a:endParaRPr lang="en-US"/>
        </a:p>
      </dgm:t>
    </dgm:pt>
    <dgm:pt modelId="{B96C5A69-FC8F-4B98-8399-A195000FF012}" type="sibTrans" cxnId="{26F37935-15F1-4FA3-8F35-0D94A7AED4C6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AFDD7EDD-035F-4354-B9BC-06EAAAE809A2}" type="pres">
      <dgm:prSet presAssocID="{108DD6C8-E2E9-4119-BCD7-8F78745839B1}" presName="node" presStyleLbl="node1" presStyleIdx="0" presStyleCnt="5">
        <dgm:presLayoutVars>
          <dgm:bulletEnabled val="1"/>
        </dgm:presLayoutVars>
      </dgm:prSet>
      <dgm:spPr/>
    </dgm:pt>
    <dgm:pt modelId="{BC0B7376-6DC9-4131-8739-EC973195D9E0}" type="pres">
      <dgm:prSet presAssocID="{3C3554C1-02DE-4D7D-A084-62D5C7F4699B}" presName="sibTrans" presStyleCnt="0"/>
      <dgm:spPr/>
    </dgm:pt>
    <dgm:pt modelId="{CC2386D2-9E47-48A9-AEA5-21846FE36C79}" type="pres">
      <dgm:prSet presAssocID="{B4F122F2-E965-46E9-9CF0-6948869E788B}" presName="node" presStyleLbl="node1" presStyleIdx="1" presStyleCnt="5">
        <dgm:presLayoutVars>
          <dgm:bulletEnabled val="1"/>
        </dgm:presLayoutVars>
      </dgm:prSet>
      <dgm:spPr/>
    </dgm:pt>
    <dgm:pt modelId="{5F7A4725-D84F-4BE4-8803-CEBB07D0ED46}" type="pres">
      <dgm:prSet presAssocID="{FEBD7883-FF64-4F71-892C-67F7D1ED5917}" presName="sibTrans" presStyleCnt="0"/>
      <dgm:spPr/>
    </dgm:pt>
    <dgm:pt modelId="{8DC76761-758C-4066-A66D-75652A51F624}" type="pres">
      <dgm:prSet presAssocID="{0201FDB1-B678-4068-A248-D48209303491}" presName="node" presStyleLbl="node1" presStyleIdx="2" presStyleCnt="5">
        <dgm:presLayoutVars>
          <dgm:bulletEnabled val="1"/>
        </dgm:presLayoutVars>
      </dgm:prSet>
      <dgm:spPr/>
    </dgm:pt>
    <dgm:pt modelId="{BD074676-872E-4B6B-832D-BE1B51C6FB04}" type="pres">
      <dgm:prSet presAssocID="{538D5EF0-BD63-4684-A4A3-477E24A22038}" presName="sibTrans" presStyleCnt="0"/>
      <dgm:spPr/>
    </dgm:pt>
    <dgm:pt modelId="{1C329F5A-F056-47B7-9834-F5EBC68904F0}" type="pres">
      <dgm:prSet presAssocID="{BBD712F3-FA94-4486-A947-2C391C16D8A5}" presName="node" presStyleLbl="node1" presStyleIdx="3" presStyleCnt="5">
        <dgm:presLayoutVars>
          <dgm:bulletEnabled val="1"/>
        </dgm:presLayoutVars>
      </dgm:prSet>
      <dgm:spPr/>
    </dgm:pt>
    <dgm:pt modelId="{9FBA94B1-5DC4-4152-94CE-A44F1BF16F92}" type="pres">
      <dgm:prSet presAssocID="{DCB460DB-9BB4-40F8-ADD6-3C29EE29C162}" presName="sibTrans" presStyleCnt="0"/>
      <dgm:spPr/>
    </dgm:pt>
    <dgm:pt modelId="{46153520-BB12-43FE-95E1-D13861B699EC}" type="pres">
      <dgm:prSet presAssocID="{EDCE2AEE-E579-411E-B0EC-C79D9B29ABC9}" presName="node" presStyleLbl="node1" presStyleIdx="4" presStyleCnt="5">
        <dgm:presLayoutVars>
          <dgm:bulletEnabled val="1"/>
        </dgm:presLayoutVars>
      </dgm:prSet>
      <dgm:spPr/>
    </dgm:pt>
  </dgm:ptLst>
  <dgm:cxnLst>
    <dgm:cxn modelId="{8E58A904-6876-4025-ACA3-CAF0DFE2194B}" srcId="{44EE0861-1346-4480-9377-9CBAAE90185D}" destId="{B4F122F2-E965-46E9-9CF0-6948869E788B}" srcOrd="1" destOrd="0" parTransId="{E849CABF-4A42-488D-9F82-8996A69018D9}" sibTransId="{FEBD7883-FF64-4F71-892C-67F7D1ED5917}"/>
    <dgm:cxn modelId="{26F37935-15F1-4FA3-8F35-0D94A7AED4C6}" srcId="{44EE0861-1346-4480-9377-9CBAAE90185D}" destId="{EDCE2AEE-E579-411E-B0EC-C79D9B29ABC9}" srcOrd="4" destOrd="0" parTransId="{5D9989F4-2FF8-45AB-BEDB-48B4E4ED6120}" sibTransId="{B96C5A69-FC8F-4B98-8399-A195000FF012}"/>
    <dgm:cxn modelId="{1BFF125F-B330-45B6-A711-10F3DAEB3ED9}" type="presOf" srcId="{BBD712F3-FA94-4486-A947-2C391C16D8A5}" destId="{1C329F5A-F056-47B7-9834-F5EBC68904F0}" srcOrd="0" destOrd="0" presId="urn:microsoft.com/office/officeart/2005/8/layout/default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0E29A050-73A2-4A05-9F4D-CBAF6ABE8DB6}" type="presOf" srcId="{108DD6C8-E2E9-4119-BCD7-8F78745839B1}" destId="{AFDD7EDD-035F-4354-B9BC-06EAAAE809A2}" srcOrd="0" destOrd="0" presId="urn:microsoft.com/office/officeart/2005/8/layout/default"/>
    <dgm:cxn modelId="{74713B56-016A-424D-BF58-307BEDF9700D}" type="presOf" srcId="{EDCE2AEE-E579-411E-B0EC-C79D9B29ABC9}" destId="{46153520-BB12-43FE-95E1-D13861B699EC}" srcOrd="0" destOrd="0" presId="urn:microsoft.com/office/officeart/2005/8/layout/default"/>
    <dgm:cxn modelId="{7D8A8B7D-0136-423C-BE38-F8C06404B629}" type="presOf" srcId="{44EE0861-1346-4480-9377-9CBAAE90185D}" destId="{44936644-F807-4EE3-9DC9-D2040562C391}" srcOrd="0" destOrd="0" presId="urn:microsoft.com/office/officeart/2005/8/layout/default"/>
    <dgm:cxn modelId="{158F4F82-4C77-465F-BFBE-B84BDF966DCA}" type="presOf" srcId="{B4F122F2-E965-46E9-9CF0-6948869E788B}" destId="{CC2386D2-9E47-48A9-AEA5-21846FE36C79}" srcOrd="0" destOrd="0" presId="urn:microsoft.com/office/officeart/2005/8/layout/default"/>
    <dgm:cxn modelId="{3989079B-3D53-4E50-960E-8FE8CB3941E2}" srcId="{44EE0861-1346-4480-9377-9CBAAE90185D}" destId="{BBD712F3-FA94-4486-A947-2C391C16D8A5}" srcOrd="3" destOrd="0" parTransId="{FD4352F9-7D9D-4569-996D-CD59F09274E4}" sibTransId="{DCB460DB-9BB4-40F8-ADD6-3C29EE29C162}"/>
    <dgm:cxn modelId="{76DAF6BC-F174-4018-B0DE-02A5BAF093CB}" type="presOf" srcId="{0201FDB1-B678-4068-A248-D48209303491}" destId="{8DC76761-758C-4066-A66D-75652A51F624}" srcOrd="0" destOrd="0" presId="urn:microsoft.com/office/officeart/2005/8/layout/default"/>
    <dgm:cxn modelId="{347345E3-F1B1-4DBE-85DC-8F14A6DC801C}" srcId="{44EE0861-1346-4480-9377-9CBAAE90185D}" destId="{0201FDB1-B678-4068-A248-D48209303491}" srcOrd="2" destOrd="0" parTransId="{8450AEBE-0D01-4106-BA87-1A052D5ADA96}" sibTransId="{538D5EF0-BD63-4684-A4A3-477E24A22038}"/>
    <dgm:cxn modelId="{34C5B7DD-375C-4B10-BAF0-EB441E556F80}" type="presParOf" srcId="{44936644-F807-4EE3-9DC9-D2040562C391}" destId="{AFDD7EDD-035F-4354-B9BC-06EAAAE809A2}" srcOrd="0" destOrd="0" presId="urn:microsoft.com/office/officeart/2005/8/layout/default"/>
    <dgm:cxn modelId="{C3482582-8EFD-4A7E-81A5-0CB13AA1320E}" type="presParOf" srcId="{44936644-F807-4EE3-9DC9-D2040562C391}" destId="{BC0B7376-6DC9-4131-8739-EC973195D9E0}" srcOrd="1" destOrd="0" presId="urn:microsoft.com/office/officeart/2005/8/layout/default"/>
    <dgm:cxn modelId="{7DBA983F-5C77-439D-87BE-1813AEAF1662}" type="presParOf" srcId="{44936644-F807-4EE3-9DC9-D2040562C391}" destId="{CC2386D2-9E47-48A9-AEA5-21846FE36C79}" srcOrd="2" destOrd="0" presId="urn:microsoft.com/office/officeart/2005/8/layout/default"/>
    <dgm:cxn modelId="{99F88F4A-F780-4C04-8511-694960CB471F}" type="presParOf" srcId="{44936644-F807-4EE3-9DC9-D2040562C391}" destId="{5F7A4725-D84F-4BE4-8803-CEBB07D0ED46}" srcOrd="3" destOrd="0" presId="urn:microsoft.com/office/officeart/2005/8/layout/default"/>
    <dgm:cxn modelId="{5C88E13E-D23F-458B-A9C4-DA2C083BC7F8}" type="presParOf" srcId="{44936644-F807-4EE3-9DC9-D2040562C391}" destId="{8DC76761-758C-4066-A66D-75652A51F624}" srcOrd="4" destOrd="0" presId="urn:microsoft.com/office/officeart/2005/8/layout/default"/>
    <dgm:cxn modelId="{2756D4EC-7402-4080-B291-3824E66C467A}" type="presParOf" srcId="{44936644-F807-4EE3-9DC9-D2040562C391}" destId="{BD074676-872E-4B6B-832D-BE1B51C6FB04}" srcOrd="5" destOrd="0" presId="urn:microsoft.com/office/officeart/2005/8/layout/default"/>
    <dgm:cxn modelId="{13264BB2-4D4E-49BE-9E18-BBF501089A1E}" type="presParOf" srcId="{44936644-F807-4EE3-9DC9-D2040562C391}" destId="{1C329F5A-F056-47B7-9834-F5EBC68904F0}" srcOrd="6" destOrd="0" presId="urn:microsoft.com/office/officeart/2005/8/layout/default"/>
    <dgm:cxn modelId="{6E65BCC4-2074-4629-8F78-AF823DD5BF90}" type="presParOf" srcId="{44936644-F807-4EE3-9DC9-D2040562C391}" destId="{9FBA94B1-5DC4-4152-94CE-A44F1BF16F92}" srcOrd="7" destOrd="0" presId="urn:microsoft.com/office/officeart/2005/8/layout/default"/>
    <dgm:cxn modelId="{3D357EFB-3BF0-4228-9585-0A9B3220C426}" type="presParOf" srcId="{44936644-F807-4EE3-9DC9-D2040562C391}" destId="{46153520-BB12-43FE-95E1-D13861B699E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0D2B0D-D158-4F0B-8A60-FF2EA41FBC15}">
      <dgm:prSet/>
      <dgm:spPr/>
      <dgm:t>
        <a:bodyPr/>
        <a:lstStyle/>
        <a:p>
          <a:r>
            <a:rPr lang="en-US"/>
            <a:t>Resume screening</a:t>
          </a:r>
        </a:p>
      </dgm:t>
    </dgm:pt>
    <dgm:pt modelId="{18F86FCD-9B4C-4576-B7BC-36D2AF71339F}" type="parTrans" cxnId="{116FBEDD-DA4E-4520-BDEA-0C653D1B7336}">
      <dgm:prSet/>
      <dgm:spPr/>
      <dgm:t>
        <a:bodyPr/>
        <a:lstStyle/>
        <a:p>
          <a:endParaRPr lang="en-US"/>
        </a:p>
      </dgm:t>
    </dgm:pt>
    <dgm:pt modelId="{B36E70C9-E2D5-4DD4-B3DA-0F1BF184F570}" type="sibTrans" cxnId="{116FBEDD-DA4E-4520-BDEA-0C653D1B7336}">
      <dgm:prSet/>
      <dgm:spPr/>
      <dgm:t>
        <a:bodyPr/>
        <a:lstStyle/>
        <a:p>
          <a:endParaRPr lang="en-US"/>
        </a:p>
      </dgm:t>
    </dgm:pt>
    <dgm:pt modelId="{A7E5E736-42AB-4BC9-B2C5-052B5F5C4C5C}">
      <dgm:prSet/>
      <dgm:spPr/>
      <dgm:t>
        <a:bodyPr/>
        <a:lstStyle/>
        <a:p>
          <a:r>
            <a:rPr lang="en-US"/>
            <a:t>Employee churn</a:t>
          </a:r>
        </a:p>
      </dgm:t>
    </dgm:pt>
    <dgm:pt modelId="{9EC83DAB-F07D-4A34-B7D9-506528C99AAC}" type="parTrans" cxnId="{BE4F4E06-ACB7-40C9-B6D1-EAE3B3734251}">
      <dgm:prSet/>
      <dgm:spPr/>
      <dgm:t>
        <a:bodyPr/>
        <a:lstStyle/>
        <a:p>
          <a:endParaRPr lang="en-US"/>
        </a:p>
      </dgm:t>
    </dgm:pt>
    <dgm:pt modelId="{6671D0EC-8291-4905-89CC-A01CC39B27C9}" type="sibTrans" cxnId="{BE4F4E06-ACB7-40C9-B6D1-EAE3B3734251}">
      <dgm:prSet/>
      <dgm:spPr/>
      <dgm:t>
        <a:bodyPr/>
        <a:lstStyle/>
        <a:p>
          <a:endParaRPr lang="en-US"/>
        </a:p>
      </dgm:t>
    </dgm:pt>
    <dgm:pt modelId="{66FC3402-B300-453D-B1FF-D3464D3E95F6}">
      <dgm:prSet/>
      <dgm:spPr/>
      <dgm:t>
        <a:bodyPr/>
        <a:lstStyle/>
        <a:p>
          <a:r>
            <a:rPr lang="en-US"/>
            <a:t>Training recommendation</a:t>
          </a:r>
        </a:p>
      </dgm:t>
    </dgm:pt>
    <dgm:pt modelId="{C54F8AA4-1F7F-4D5B-BF76-200B4B06C141}" type="parTrans" cxnId="{9620878A-5147-4691-BE54-EAC37F84DC19}">
      <dgm:prSet/>
      <dgm:spPr/>
      <dgm:t>
        <a:bodyPr/>
        <a:lstStyle/>
        <a:p>
          <a:endParaRPr lang="en-US"/>
        </a:p>
      </dgm:t>
    </dgm:pt>
    <dgm:pt modelId="{538B1EEE-9B4F-4B59-9D33-041AC021103C}" type="sibTrans" cxnId="{9620878A-5147-4691-BE54-EAC37F84DC19}">
      <dgm:prSet/>
      <dgm:spPr/>
      <dgm:t>
        <a:bodyPr/>
        <a:lstStyle/>
        <a:p>
          <a:endParaRPr lang="en-US"/>
        </a:p>
      </dgm:t>
    </dgm:pt>
    <dgm:pt modelId="{D40057E3-3CBD-43E7-9F76-B5E8EC9E286E}">
      <dgm:prSet/>
      <dgm:spPr/>
      <dgm:t>
        <a:bodyPr/>
        <a:lstStyle/>
        <a:p>
          <a:r>
            <a:rPr lang="en-US"/>
            <a:t>Talent management</a:t>
          </a:r>
        </a:p>
      </dgm:t>
    </dgm:pt>
    <dgm:pt modelId="{7167333C-9C47-42BC-B4A4-D6BDFF026A49}" type="parTrans" cxnId="{CA3FA4AC-98FF-46A8-B73C-568106DF729E}">
      <dgm:prSet/>
      <dgm:spPr/>
      <dgm:t>
        <a:bodyPr/>
        <a:lstStyle/>
        <a:p>
          <a:endParaRPr lang="en-US"/>
        </a:p>
      </dgm:t>
    </dgm:pt>
    <dgm:pt modelId="{50E6EE7E-0D10-429E-922D-55764E8F73AB}" type="sibTrans" cxnId="{CA3FA4AC-98FF-46A8-B73C-568106DF729E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8FED4F74-F22A-4667-BD3F-3F105608F8E6}" type="pres">
      <dgm:prSet presAssocID="{F20D2B0D-D158-4F0B-8A60-FF2EA41FBC15}" presName="node" presStyleLbl="node1" presStyleIdx="0" presStyleCnt="4">
        <dgm:presLayoutVars>
          <dgm:bulletEnabled val="1"/>
        </dgm:presLayoutVars>
      </dgm:prSet>
      <dgm:spPr/>
    </dgm:pt>
    <dgm:pt modelId="{D3860AED-F27E-402A-8CDC-734CBEF42798}" type="pres">
      <dgm:prSet presAssocID="{B36E70C9-E2D5-4DD4-B3DA-0F1BF184F570}" presName="sibTrans" presStyleCnt="0"/>
      <dgm:spPr/>
    </dgm:pt>
    <dgm:pt modelId="{D2FB1009-BD20-403B-A7E3-7346D1FB4C98}" type="pres">
      <dgm:prSet presAssocID="{A7E5E736-42AB-4BC9-B2C5-052B5F5C4C5C}" presName="node" presStyleLbl="node1" presStyleIdx="1" presStyleCnt="4">
        <dgm:presLayoutVars>
          <dgm:bulletEnabled val="1"/>
        </dgm:presLayoutVars>
      </dgm:prSet>
      <dgm:spPr/>
    </dgm:pt>
    <dgm:pt modelId="{A63186EF-573F-4BD6-BFC7-98F19C02A5FC}" type="pres">
      <dgm:prSet presAssocID="{6671D0EC-8291-4905-89CC-A01CC39B27C9}" presName="sibTrans" presStyleCnt="0"/>
      <dgm:spPr/>
    </dgm:pt>
    <dgm:pt modelId="{55732EEE-E20C-4654-93F9-AE34F3D71807}" type="pres">
      <dgm:prSet presAssocID="{66FC3402-B300-453D-B1FF-D3464D3E95F6}" presName="node" presStyleLbl="node1" presStyleIdx="2" presStyleCnt="4">
        <dgm:presLayoutVars>
          <dgm:bulletEnabled val="1"/>
        </dgm:presLayoutVars>
      </dgm:prSet>
      <dgm:spPr/>
    </dgm:pt>
    <dgm:pt modelId="{4BCAE7D6-880D-4E67-9DC5-4252724BDBE9}" type="pres">
      <dgm:prSet presAssocID="{538B1EEE-9B4F-4B59-9D33-041AC021103C}" presName="sibTrans" presStyleCnt="0"/>
      <dgm:spPr/>
    </dgm:pt>
    <dgm:pt modelId="{5FC5B089-0B19-4153-A638-542C699AB1C6}" type="pres">
      <dgm:prSet presAssocID="{D40057E3-3CBD-43E7-9F76-B5E8EC9E286E}" presName="node" presStyleLbl="node1" presStyleIdx="3" presStyleCnt="4">
        <dgm:presLayoutVars>
          <dgm:bulletEnabled val="1"/>
        </dgm:presLayoutVars>
      </dgm:prSet>
      <dgm:spPr/>
    </dgm:pt>
  </dgm:ptLst>
  <dgm:cxnLst>
    <dgm:cxn modelId="{0B729F04-0C5C-48C2-9280-429802C4128D}" type="presOf" srcId="{D40057E3-3CBD-43E7-9F76-B5E8EC9E286E}" destId="{5FC5B089-0B19-4153-A638-542C699AB1C6}" srcOrd="0" destOrd="0" presId="urn:microsoft.com/office/officeart/2005/8/layout/default"/>
    <dgm:cxn modelId="{BE4F4E06-ACB7-40C9-B6D1-EAE3B3734251}" srcId="{44EE0861-1346-4480-9377-9CBAAE90185D}" destId="{A7E5E736-42AB-4BC9-B2C5-052B5F5C4C5C}" srcOrd="1" destOrd="0" parTransId="{9EC83DAB-F07D-4A34-B7D9-506528C99AAC}" sibTransId="{6671D0EC-8291-4905-89CC-A01CC39B27C9}"/>
    <dgm:cxn modelId="{AB77EE39-A496-4DD4-878C-1BC282167459}" type="presOf" srcId="{66FC3402-B300-453D-B1FF-D3464D3E95F6}" destId="{55732EEE-E20C-4654-93F9-AE34F3D71807}" srcOrd="0" destOrd="0" presId="urn:microsoft.com/office/officeart/2005/8/layout/default"/>
    <dgm:cxn modelId="{E960543C-A39C-470F-BF6F-C876AA50740F}" type="presOf" srcId="{F20D2B0D-D158-4F0B-8A60-FF2EA41FBC15}" destId="{8FED4F74-F22A-4667-BD3F-3F105608F8E6}" srcOrd="0" destOrd="0" presId="urn:microsoft.com/office/officeart/2005/8/layout/default"/>
    <dgm:cxn modelId="{9620878A-5147-4691-BE54-EAC37F84DC19}" srcId="{44EE0861-1346-4480-9377-9CBAAE90185D}" destId="{66FC3402-B300-453D-B1FF-D3464D3E95F6}" srcOrd="2" destOrd="0" parTransId="{C54F8AA4-1F7F-4D5B-BF76-200B4B06C141}" sibTransId="{538B1EEE-9B4F-4B59-9D33-041AC021103C}"/>
    <dgm:cxn modelId="{CA3FA4AC-98FF-46A8-B73C-568106DF729E}" srcId="{44EE0861-1346-4480-9377-9CBAAE90185D}" destId="{D40057E3-3CBD-43E7-9F76-B5E8EC9E286E}" srcOrd="3" destOrd="0" parTransId="{7167333C-9C47-42BC-B4A4-D6BDFF026A49}" sibTransId="{50E6EE7E-0D10-429E-922D-55764E8F73AB}"/>
    <dgm:cxn modelId="{F4F218C8-7219-47E3-9538-FE8935619C3D}" type="presOf" srcId="{44EE0861-1346-4480-9377-9CBAAE90185D}" destId="{44936644-F807-4EE3-9DC9-D2040562C391}" srcOrd="0" destOrd="0" presId="urn:microsoft.com/office/officeart/2005/8/layout/default"/>
    <dgm:cxn modelId="{116FBEDD-DA4E-4520-BDEA-0C653D1B7336}" srcId="{44EE0861-1346-4480-9377-9CBAAE90185D}" destId="{F20D2B0D-D158-4F0B-8A60-FF2EA41FBC15}" srcOrd="0" destOrd="0" parTransId="{18F86FCD-9B4C-4576-B7BC-36D2AF71339F}" sibTransId="{B36E70C9-E2D5-4DD4-B3DA-0F1BF184F570}"/>
    <dgm:cxn modelId="{B0712CE4-2B77-440D-BD14-7B43F0A73A3C}" type="presOf" srcId="{A7E5E736-42AB-4BC9-B2C5-052B5F5C4C5C}" destId="{D2FB1009-BD20-403B-A7E3-7346D1FB4C98}" srcOrd="0" destOrd="0" presId="urn:microsoft.com/office/officeart/2005/8/layout/default"/>
    <dgm:cxn modelId="{9984BE59-1199-4E92-BAA5-91FFE82ED4D3}" type="presParOf" srcId="{44936644-F807-4EE3-9DC9-D2040562C391}" destId="{8FED4F74-F22A-4667-BD3F-3F105608F8E6}" srcOrd="0" destOrd="0" presId="urn:microsoft.com/office/officeart/2005/8/layout/default"/>
    <dgm:cxn modelId="{1D441A56-E5C2-405E-8243-5B58D4000520}" type="presParOf" srcId="{44936644-F807-4EE3-9DC9-D2040562C391}" destId="{D3860AED-F27E-402A-8CDC-734CBEF42798}" srcOrd="1" destOrd="0" presId="urn:microsoft.com/office/officeart/2005/8/layout/default"/>
    <dgm:cxn modelId="{02919FF6-2CFD-444A-B614-C6BE664134D1}" type="presParOf" srcId="{44936644-F807-4EE3-9DC9-D2040562C391}" destId="{D2FB1009-BD20-403B-A7E3-7346D1FB4C98}" srcOrd="2" destOrd="0" presId="urn:microsoft.com/office/officeart/2005/8/layout/default"/>
    <dgm:cxn modelId="{63A9A093-189D-4FB1-831A-D4341FD54A40}" type="presParOf" srcId="{44936644-F807-4EE3-9DC9-D2040562C391}" destId="{A63186EF-573F-4BD6-BFC7-98F19C02A5FC}" srcOrd="3" destOrd="0" presId="urn:microsoft.com/office/officeart/2005/8/layout/default"/>
    <dgm:cxn modelId="{73D46E72-02C8-42D6-90A2-F53528633320}" type="presParOf" srcId="{44936644-F807-4EE3-9DC9-D2040562C391}" destId="{55732EEE-E20C-4654-93F9-AE34F3D71807}" srcOrd="4" destOrd="0" presId="urn:microsoft.com/office/officeart/2005/8/layout/default"/>
    <dgm:cxn modelId="{C67AEC15-14AD-4100-816F-EBDAEDB71793}" type="presParOf" srcId="{44936644-F807-4EE3-9DC9-D2040562C391}" destId="{4BCAE7D6-880D-4E67-9DC5-4252724BDBE9}" srcOrd="5" destOrd="0" presId="urn:microsoft.com/office/officeart/2005/8/layout/default"/>
    <dgm:cxn modelId="{DAD18874-728E-4D2E-A621-670B36D4C3CB}" type="presParOf" srcId="{44936644-F807-4EE3-9DC9-D2040562C391}" destId="{5FC5B089-0B19-4153-A638-542C699AB1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/>
            <a:t>Sales</a:t>
          </a:r>
          <a:endParaRPr lang="en-US" dirty="0"/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E68BB656-9421-4942-89E0-0B7790D41E21}">
      <dgm:prSet/>
      <dgm:spPr/>
      <dgm:t>
        <a:bodyPr/>
        <a:lstStyle/>
        <a:p>
          <a:r>
            <a:rPr lang="en-US"/>
            <a:t>Lead prioritization</a:t>
          </a:r>
        </a:p>
      </dgm:t>
    </dgm:pt>
    <dgm:pt modelId="{676CB242-2E3E-4297-8B4B-83C63AF26C68}" type="parTrans" cxnId="{DAEF5D0C-F6D3-4607-B31D-6454BEA9435F}">
      <dgm:prSet/>
      <dgm:spPr/>
      <dgm:t>
        <a:bodyPr/>
        <a:lstStyle/>
        <a:p>
          <a:endParaRPr lang="en-US"/>
        </a:p>
      </dgm:t>
    </dgm:pt>
    <dgm:pt modelId="{C5F9D0AD-A2C4-4908-BFC7-A0C730F22122}" type="sibTrans" cxnId="{DAEF5D0C-F6D3-4607-B31D-6454BEA9435F}">
      <dgm:prSet/>
      <dgm:spPr/>
      <dgm:t>
        <a:bodyPr/>
        <a:lstStyle/>
        <a:p>
          <a:endParaRPr lang="en-US"/>
        </a:p>
      </dgm:t>
    </dgm:pt>
    <dgm:pt modelId="{EE14DFC3-01C9-4454-B1F7-AB3D4829C981}">
      <dgm:prSet/>
      <dgm:spPr/>
      <dgm:t>
        <a:bodyPr/>
        <a:lstStyle/>
        <a:p>
          <a:r>
            <a:rPr lang="en-US"/>
            <a:t>Customer support</a:t>
          </a:r>
        </a:p>
      </dgm:t>
    </dgm:pt>
    <dgm:pt modelId="{DA9E0C09-0B8B-425B-9DD6-C7861C927609}" type="parTrans" cxnId="{85F6F960-92E7-44AC-A278-DA512F4E575A}">
      <dgm:prSet/>
      <dgm:spPr/>
      <dgm:t>
        <a:bodyPr/>
        <a:lstStyle/>
        <a:p>
          <a:endParaRPr lang="en-US"/>
        </a:p>
      </dgm:t>
    </dgm:pt>
    <dgm:pt modelId="{9B2BF251-99A0-46B4-AF5B-5D327DBA330C}" type="sibTrans" cxnId="{85F6F960-92E7-44AC-A278-DA512F4E575A}">
      <dgm:prSet/>
      <dgm:spPr/>
      <dgm:t>
        <a:bodyPr/>
        <a:lstStyle/>
        <a:p>
          <a:endParaRPr lang="en-US"/>
        </a:p>
      </dgm:t>
    </dgm:pt>
    <dgm:pt modelId="{61ED4DB0-A3B0-479E-B51C-30EDBC2248E7}">
      <dgm:prSet/>
      <dgm:spPr/>
      <dgm:t>
        <a:bodyPr/>
        <a:lstStyle/>
        <a:p>
          <a:r>
            <a:rPr lang="en-US"/>
            <a:t>Call routing</a:t>
          </a:r>
        </a:p>
      </dgm:t>
    </dgm:pt>
    <dgm:pt modelId="{AC55BCA4-42D3-48DE-A968-C01112C9C5B5}" type="parTrans" cxnId="{C26922AA-685D-42F8-9512-E7A75826150E}">
      <dgm:prSet/>
      <dgm:spPr/>
      <dgm:t>
        <a:bodyPr/>
        <a:lstStyle/>
        <a:p>
          <a:endParaRPr lang="en-US"/>
        </a:p>
      </dgm:t>
    </dgm:pt>
    <dgm:pt modelId="{ABD866FE-2DBD-4055-B0C7-A6A769BF8BD8}" type="sibTrans" cxnId="{C26922AA-685D-42F8-9512-E7A75826150E}">
      <dgm:prSet/>
      <dgm:spPr/>
      <dgm:t>
        <a:bodyPr/>
        <a:lstStyle/>
        <a:p>
          <a:endParaRPr lang="en-US"/>
        </a:p>
      </dgm:t>
    </dgm:pt>
    <dgm:pt modelId="{3C848F8C-3A10-4654-B04E-C39C42C0F21D}">
      <dgm:prSet/>
      <dgm:spPr/>
      <dgm:t>
        <a:bodyPr/>
        <a:lstStyle/>
        <a:p>
          <a:r>
            <a:rPr lang="en-US"/>
            <a:t>Call center message optimization</a:t>
          </a:r>
        </a:p>
      </dgm:t>
    </dgm:pt>
    <dgm:pt modelId="{0B998918-60B6-4251-AC97-293E6BFBD08E}" type="parTrans" cxnId="{7D1BBA22-81E5-4BA4-BA1C-237D8778EDDF}">
      <dgm:prSet/>
      <dgm:spPr/>
      <dgm:t>
        <a:bodyPr/>
        <a:lstStyle/>
        <a:p>
          <a:endParaRPr lang="en-US"/>
        </a:p>
      </dgm:t>
    </dgm:pt>
    <dgm:pt modelId="{385051D1-49F5-4528-B278-A05B9116C3E0}" type="sibTrans" cxnId="{7D1BBA22-81E5-4BA4-BA1C-237D8778EDDF}">
      <dgm:prSet/>
      <dgm:spPr/>
      <dgm:t>
        <a:bodyPr/>
        <a:lstStyle/>
        <a:p>
          <a:endParaRPr lang="en-US"/>
        </a:p>
      </dgm:t>
    </dgm:pt>
    <dgm:pt modelId="{D8123CAF-3D56-4166-BFD4-69B063253C1F}">
      <dgm:prSet/>
      <dgm:spPr/>
      <dgm:t>
        <a:bodyPr/>
        <a:lstStyle/>
        <a:p>
          <a:r>
            <a:rPr lang="en-US"/>
            <a:t>Call center volume forecasting</a:t>
          </a:r>
        </a:p>
      </dgm:t>
    </dgm:pt>
    <dgm:pt modelId="{F99D54FA-F188-49D1-9958-BE3F5FCFE486}" type="parTrans" cxnId="{9B36EF5E-CB0E-42AD-ABD0-3029302C1C6D}">
      <dgm:prSet/>
      <dgm:spPr/>
      <dgm:t>
        <a:bodyPr/>
        <a:lstStyle/>
        <a:p>
          <a:endParaRPr lang="en-US"/>
        </a:p>
      </dgm:t>
    </dgm:pt>
    <dgm:pt modelId="{3594AC80-EBDF-42D4-B61E-4090A389EA92}" type="sibTrans" cxnId="{9B36EF5E-CB0E-42AD-ABD0-3029302C1C6D}">
      <dgm:prSet/>
      <dgm:spPr/>
      <dgm:t>
        <a:bodyPr/>
        <a:lstStyle/>
        <a:p>
          <a:endParaRPr lang="en-US"/>
        </a:p>
      </dgm:t>
    </dgm:pt>
    <dgm:pt modelId="{7B6C973E-6805-4E61-948E-7C76B12D1BEA}">
      <dgm:prSet/>
      <dgm:spPr/>
      <dgm:t>
        <a:bodyPr/>
        <a:lstStyle/>
        <a:p>
          <a:r>
            <a:rPr lang="en-US"/>
            <a:t>Logistics</a:t>
          </a:r>
        </a:p>
      </dgm:t>
    </dgm:pt>
    <dgm:pt modelId="{9B6681D7-E2B5-4A92-BE58-3ED2D10294FC}" type="parTrans" cxnId="{6249A378-830E-4B3E-AC64-3E0A60108254}">
      <dgm:prSet/>
      <dgm:spPr/>
      <dgm:t>
        <a:bodyPr/>
        <a:lstStyle/>
        <a:p>
          <a:endParaRPr lang="en-US"/>
        </a:p>
      </dgm:t>
    </dgm:pt>
    <dgm:pt modelId="{18CC8D03-FFCF-4209-BB6F-D5B6FC0DCCDB}" type="sibTrans" cxnId="{6249A378-830E-4B3E-AC64-3E0A60108254}">
      <dgm:prSet/>
      <dgm:spPr/>
      <dgm:t>
        <a:bodyPr/>
        <a:lstStyle/>
        <a:p>
          <a:endParaRPr lang="en-US"/>
        </a:p>
      </dgm:t>
    </dgm:pt>
    <dgm:pt modelId="{ED9324A8-6C17-40C2-960E-682EA08180CC}">
      <dgm:prSet/>
      <dgm:spPr/>
      <dgm:t>
        <a:bodyPr/>
        <a:lstStyle/>
        <a:p>
          <a:r>
            <a:rPr lang="en-US"/>
            <a:t>Demand forecasting </a:t>
          </a:r>
        </a:p>
      </dgm:t>
    </dgm:pt>
    <dgm:pt modelId="{8AB13C56-4CDB-4889-9EA8-413698716B29}" type="parTrans" cxnId="{AD1E2955-45ED-4185-8507-A6F5CCDD804F}">
      <dgm:prSet/>
      <dgm:spPr/>
      <dgm:t>
        <a:bodyPr/>
        <a:lstStyle/>
        <a:p>
          <a:endParaRPr lang="en-US"/>
        </a:p>
      </dgm:t>
    </dgm:pt>
    <dgm:pt modelId="{BBEF604D-887C-4C82-8ACD-507DD55162DC}" type="sibTrans" cxnId="{AD1E2955-45ED-4185-8507-A6F5CCDD804F}">
      <dgm:prSet/>
      <dgm:spPr/>
      <dgm:t>
        <a:bodyPr/>
        <a:lstStyle/>
        <a:p>
          <a:endParaRPr lang="en-US"/>
        </a:p>
      </dgm:t>
    </dgm:pt>
    <dgm:pt modelId="{5312F6AA-70F7-4510-B07C-91E76C5B9E00}" type="pres">
      <dgm:prSet presAssocID="{44EE0861-1346-4480-9377-9CBAAE90185D}" presName="linear" presStyleCnt="0">
        <dgm:presLayoutVars>
          <dgm:animLvl val="lvl"/>
          <dgm:resizeHandles val="exact"/>
        </dgm:presLayoutVars>
      </dgm:prSet>
      <dgm:spPr/>
    </dgm:pt>
    <dgm:pt modelId="{1C32A936-73EE-4FBA-BC1E-8685C838C936}" type="pres">
      <dgm:prSet presAssocID="{108DD6C8-E2E9-4119-BCD7-8F78745839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BA7EC4-83B6-4CD3-9918-488DCB45A3EA}" type="pres">
      <dgm:prSet presAssocID="{108DD6C8-E2E9-4119-BCD7-8F78745839B1}" presName="childText" presStyleLbl="revTx" presStyleIdx="0" presStyleCnt="3">
        <dgm:presLayoutVars>
          <dgm:bulletEnabled val="1"/>
        </dgm:presLayoutVars>
      </dgm:prSet>
      <dgm:spPr/>
    </dgm:pt>
    <dgm:pt modelId="{FC11563F-AF98-4E58-B98D-653E2BA8BB43}" type="pres">
      <dgm:prSet presAssocID="{EE14DFC3-01C9-4454-B1F7-AB3D4829C9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B6A103-73EB-47EC-B86F-78F5B9FB0069}" type="pres">
      <dgm:prSet presAssocID="{EE14DFC3-01C9-4454-B1F7-AB3D4829C981}" presName="childText" presStyleLbl="revTx" presStyleIdx="1" presStyleCnt="3">
        <dgm:presLayoutVars>
          <dgm:bulletEnabled val="1"/>
        </dgm:presLayoutVars>
      </dgm:prSet>
      <dgm:spPr/>
    </dgm:pt>
    <dgm:pt modelId="{88C6008D-9995-4588-9550-58D6CE5EF98B}" type="pres">
      <dgm:prSet presAssocID="{7B6C973E-6805-4E61-948E-7C76B12D1B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0DE7D4-5E4F-4059-B9D9-4867FEBCCBEB}" type="pres">
      <dgm:prSet presAssocID="{7B6C973E-6805-4E61-948E-7C76B12D1BE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796B705-9DE0-470B-89F1-39179A66E7E0}" type="presOf" srcId="{61ED4DB0-A3B0-479E-B51C-30EDBC2248E7}" destId="{D0B6A103-73EB-47EC-B86F-78F5B9FB0069}" srcOrd="0" destOrd="0" presId="urn:microsoft.com/office/officeart/2005/8/layout/vList2"/>
    <dgm:cxn modelId="{DAEF5D0C-F6D3-4607-B31D-6454BEA9435F}" srcId="{108DD6C8-E2E9-4119-BCD7-8F78745839B1}" destId="{E68BB656-9421-4942-89E0-0B7790D41E21}" srcOrd="0" destOrd="0" parTransId="{676CB242-2E3E-4297-8B4B-83C63AF26C68}" sibTransId="{C5F9D0AD-A2C4-4908-BFC7-A0C730F22122}"/>
    <dgm:cxn modelId="{65D34912-C2D9-48D1-88ED-51538C7B8CCD}" type="presOf" srcId="{D8123CAF-3D56-4166-BFD4-69B063253C1F}" destId="{D0B6A103-73EB-47EC-B86F-78F5B9FB0069}" srcOrd="0" destOrd="2" presId="urn:microsoft.com/office/officeart/2005/8/layout/vList2"/>
    <dgm:cxn modelId="{7D1BBA22-81E5-4BA4-BA1C-237D8778EDDF}" srcId="{EE14DFC3-01C9-4454-B1F7-AB3D4829C981}" destId="{3C848F8C-3A10-4654-B04E-C39C42C0F21D}" srcOrd="1" destOrd="0" parTransId="{0B998918-60B6-4251-AC97-293E6BFBD08E}" sibTransId="{385051D1-49F5-4528-B278-A05B9116C3E0}"/>
    <dgm:cxn modelId="{9B36EF5E-CB0E-42AD-ABD0-3029302C1C6D}" srcId="{EE14DFC3-01C9-4454-B1F7-AB3D4829C981}" destId="{D8123CAF-3D56-4166-BFD4-69B063253C1F}" srcOrd="2" destOrd="0" parTransId="{F99D54FA-F188-49D1-9958-BE3F5FCFE486}" sibTransId="{3594AC80-EBDF-42D4-B61E-4090A389EA92}"/>
    <dgm:cxn modelId="{85F6F960-92E7-44AC-A278-DA512F4E575A}" srcId="{44EE0861-1346-4480-9377-9CBAAE90185D}" destId="{EE14DFC3-01C9-4454-B1F7-AB3D4829C981}" srcOrd="1" destOrd="0" parTransId="{DA9E0C09-0B8B-425B-9DD6-C7861C927609}" sibTransId="{9B2BF251-99A0-46B4-AF5B-5D327DBA330C}"/>
    <dgm:cxn modelId="{1F16C261-180A-4C31-B106-9ED114895A83}" type="presOf" srcId="{3C848F8C-3A10-4654-B04E-C39C42C0F21D}" destId="{D0B6A103-73EB-47EC-B86F-78F5B9FB0069}" srcOrd="0" destOrd="1" presId="urn:microsoft.com/office/officeart/2005/8/layout/vList2"/>
    <dgm:cxn modelId="{DEE3EB63-70BF-4D10-853F-D130B968F341}" type="presOf" srcId="{E68BB656-9421-4942-89E0-0B7790D41E21}" destId="{6DBA7EC4-83B6-4CD3-9918-488DCB45A3EA}" srcOrd="0" destOrd="0" presId="urn:microsoft.com/office/officeart/2005/8/layout/vList2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AD1E2955-45ED-4185-8507-A6F5CCDD804F}" srcId="{7B6C973E-6805-4E61-948E-7C76B12D1BEA}" destId="{ED9324A8-6C17-40C2-960E-682EA08180CC}" srcOrd="0" destOrd="0" parTransId="{8AB13C56-4CDB-4889-9EA8-413698716B29}" sibTransId="{BBEF604D-887C-4C82-8ACD-507DD55162DC}"/>
    <dgm:cxn modelId="{6249A378-830E-4B3E-AC64-3E0A60108254}" srcId="{44EE0861-1346-4480-9377-9CBAAE90185D}" destId="{7B6C973E-6805-4E61-948E-7C76B12D1BEA}" srcOrd="2" destOrd="0" parTransId="{9B6681D7-E2B5-4A92-BE58-3ED2D10294FC}" sibTransId="{18CC8D03-FFCF-4209-BB6F-D5B6FC0DCCDB}"/>
    <dgm:cxn modelId="{66106F80-D1F0-4F4E-9A68-4391BE46E242}" type="presOf" srcId="{108DD6C8-E2E9-4119-BCD7-8F78745839B1}" destId="{1C32A936-73EE-4FBA-BC1E-8685C838C936}" srcOrd="0" destOrd="0" presId="urn:microsoft.com/office/officeart/2005/8/layout/vList2"/>
    <dgm:cxn modelId="{79D27A80-0707-4875-8B75-EB321B057545}" type="presOf" srcId="{44EE0861-1346-4480-9377-9CBAAE90185D}" destId="{5312F6AA-70F7-4510-B07C-91E76C5B9E00}" srcOrd="0" destOrd="0" presId="urn:microsoft.com/office/officeart/2005/8/layout/vList2"/>
    <dgm:cxn modelId="{C0F5159C-417D-4996-AE3B-4F57652EE20D}" type="presOf" srcId="{ED9324A8-6C17-40C2-960E-682EA08180CC}" destId="{D80DE7D4-5E4F-4059-B9D9-4867FEBCCBEB}" srcOrd="0" destOrd="0" presId="urn:microsoft.com/office/officeart/2005/8/layout/vList2"/>
    <dgm:cxn modelId="{C26922AA-685D-42F8-9512-E7A75826150E}" srcId="{EE14DFC3-01C9-4454-B1F7-AB3D4829C981}" destId="{61ED4DB0-A3B0-479E-B51C-30EDBC2248E7}" srcOrd="0" destOrd="0" parTransId="{AC55BCA4-42D3-48DE-A968-C01112C9C5B5}" sibTransId="{ABD866FE-2DBD-4055-B0C7-A6A769BF8BD8}"/>
    <dgm:cxn modelId="{A57143AD-52BB-49BB-85D8-2D0C4B5CAB95}" type="presOf" srcId="{EE14DFC3-01C9-4454-B1F7-AB3D4829C981}" destId="{FC11563F-AF98-4E58-B98D-653E2BA8BB43}" srcOrd="0" destOrd="0" presId="urn:microsoft.com/office/officeart/2005/8/layout/vList2"/>
    <dgm:cxn modelId="{DFCB44AE-518C-4343-BA65-F80A05F4D478}" type="presOf" srcId="{7B6C973E-6805-4E61-948E-7C76B12D1BEA}" destId="{88C6008D-9995-4588-9550-58D6CE5EF98B}" srcOrd="0" destOrd="0" presId="urn:microsoft.com/office/officeart/2005/8/layout/vList2"/>
    <dgm:cxn modelId="{5272026C-5BC7-4C72-8C8C-7997F6AA42E2}" type="presParOf" srcId="{5312F6AA-70F7-4510-B07C-91E76C5B9E00}" destId="{1C32A936-73EE-4FBA-BC1E-8685C838C936}" srcOrd="0" destOrd="0" presId="urn:microsoft.com/office/officeart/2005/8/layout/vList2"/>
    <dgm:cxn modelId="{8FA46346-929E-4B96-88DB-CB81572649FB}" type="presParOf" srcId="{5312F6AA-70F7-4510-B07C-91E76C5B9E00}" destId="{6DBA7EC4-83B6-4CD3-9918-488DCB45A3EA}" srcOrd="1" destOrd="0" presId="urn:microsoft.com/office/officeart/2005/8/layout/vList2"/>
    <dgm:cxn modelId="{EBC4F92F-0268-4A44-B01D-8532B7B03100}" type="presParOf" srcId="{5312F6AA-70F7-4510-B07C-91E76C5B9E00}" destId="{FC11563F-AF98-4E58-B98D-653E2BA8BB43}" srcOrd="2" destOrd="0" presId="urn:microsoft.com/office/officeart/2005/8/layout/vList2"/>
    <dgm:cxn modelId="{85D3FAE3-6239-4CD8-B1AA-715A8C93BBE9}" type="presParOf" srcId="{5312F6AA-70F7-4510-B07C-91E76C5B9E00}" destId="{D0B6A103-73EB-47EC-B86F-78F5B9FB0069}" srcOrd="3" destOrd="0" presId="urn:microsoft.com/office/officeart/2005/8/layout/vList2"/>
    <dgm:cxn modelId="{83697F7B-13C7-426F-827F-853D8DDB0543}" type="presParOf" srcId="{5312F6AA-70F7-4510-B07C-91E76C5B9E00}" destId="{88C6008D-9995-4588-9550-58D6CE5EF98B}" srcOrd="4" destOrd="0" presId="urn:microsoft.com/office/officeart/2005/8/layout/vList2"/>
    <dgm:cxn modelId="{16640A34-0AD5-4D15-B668-1C5935AE371C}" type="presParOf" srcId="{5312F6AA-70F7-4510-B07C-91E76C5B9E00}" destId="{D80DE7D4-5E4F-4059-B9D9-4867FEBCCBE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/>
            <a:t>Claims review prioritization</a:t>
          </a:r>
          <a:endParaRPr lang="en-US" dirty="0"/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86C20935-8BB3-4CFA-8CE7-92F409691DBC}">
      <dgm:prSet/>
      <dgm:spPr/>
      <dgm:t>
        <a:bodyPr/>
        <a:lstStyle/>
        <a:p>
          <a:r>
            <a:rPr lang="en-US"/>
            <a:t>Medicare/medicaid fraud</a:t>
          </a:r>
        </a:p>
      </dgm:t>
    </dgm:pt>
    <dgm:pt modelId="{32F1CA91-BF98-47E6-96E7-897A59D8CA13}" type="parTrans" cxnId="{3C4D3F03-FE4C-4CC7-B666-A9F86C53CAFA}">
      <dgm:prSet/>
      <dgm:spPr/>
      <dgm:t>
        <a:bodyPr/>
        <a:lstStyle/>
        <a:p>
          <a:endParaRPr lang="en-US"/>
        </a:p>
      </dgm:t>
    </dgm:pt>
    <dgm:pt modelId="{D4EAC66D-134A-4456-A411-001A096266C8}" type="sibTrans" cxnId="{3C4D3F03-FE4C-4CC7-B666-A9F86C53CAFA}">
      <dgm:prSet/>
      <dgm:spPr/>
      <dgm:t>
        <a:bodyPr/>
        <a:lstStyle/>
        <a:p>
          <a:endParaRPr lang="en-US"/>
        </a:p>
      </dgm:t>
    </dgm:pt>
    <dgm:pt modelId="{1EDC5419-0B37-41A6-9D0E-DC64D8D58C22}">
      <dgm:prSet/>
      <dgm:spPr/>
      <dgm:t>
        <a:bodyPr/>
        <a:lstStyle/>
        <a:p>
          <a:r>
            <a:rPr lang="en-US"/>
            <a:t>Medical resources allocation</a:t>
          </a:r>
        </a:p>
      </dgm:t>
    </dgm:pt>
    <dgm:pt modelId="{C297F747-BE33-4824-A757-ED5BBE3E2CEE}" type="parTrans" cxnId="{14AEA3CD-1D31-459F-8CAE-33F36E89767B}">
      <dgm:prSet/>
      <dgm:spPr/>
      <dgm:t>
        <a:bodyPr/>
        <a:lstStyle/>
        <a:p>
          <a:endParaRPr lang="en-US"/>
        </a:p>
      </dgm:t>
    </dgm:pt>
    <dgm:pt modelId="{76526E2A-3B77-49C8-A9DF-0437878150E3}" type="sibTrans" cxnId="{14AEA3CD-1D31-459F-8CAE-33F36E89767B}">
      <dgm:prSet/>
      <dgm:spPr/>
      <dgm:t>
        <a:bodyPr/>
        <a:lstStyle/>
        <a:p>
          <a:endParaRPr lang="en-US"/>
        </a:p>
      </dgm:t>
    </dgm:pt>
    <dgm:pt modelId="{64EFE063-2C5C-4288-92DA-A13550255C3B}">
      <dgm:prSet/>
      <dgm:spPr/>
      <dgm:t>
        <a:bodyPr/>
        <a:lstStyle/>
        <a:p>
          <a:r>
            <a:rPr lang="en-US"/>
            <a:t>Alerting and diagnostics from real-time patient data</a:t>
          </a:r>
        </a:p>
      </dgm:t>
    </dgm:pt>
    <dgm:pt modelId="{210D3265-6648-4095-9F97-C85F1026EFA2}" type="parTrans" cxnId="{5579D88F-3F4D-40C8-A979-E88E5812C768}">
      <dgm:prSet/>
      <dgm:spPr/>
      <dgm:t>
        <a:bodyPr/>
        <a:lstStyle/>
        <a:p>
          <a:endParaRPr lang="en-US"/>
        </a:p>
      </dgm:t>
    </dgm:pt>
    <dgm:pt modelId="{FF016FD3-CF44-4D86-82FD-C4E976453B57}" type="sibTrans" cxnId="{5579D88F-3F4D-40C8-A979-E88E5812C768}">
      <dgm:prSet/>
      <dgm:spPr/>
      <dgm:t>
        <a:bodyPr/>
        <a:lstStyle/>
        <a:p>
          <a:endParaRPr lang="en-US"/>
        </a:p>
      </dgm:t>
    </dgm:pt>
    <dgm:pt modelId="{BEB178C9-A294-4E29-8514-1E236351FCEB}">
      <dgm:prSet/>
      <dgm:spPr/>
      <dgm:t>
        <a:bodyPr/>
        <a:lstStyle/>
        <a:p>
          <a:r>
            <a:rPr lang="en-US"/>
            <a:t>Prescription compliance</a:t>
          </a:r>
        </a:p>
      </dgm:t>
    </dgm:pt>
    <dgm:pt modelId="{CB6AD41C-9299-44A5-A54D-532EEED90A0C}" type="parTrans" cxnId="{B9B924C2-9774-414B-BEF8-F77B1F1BBD7B}">
      <dgm:prSet/>
      <dgm:spPr/>
      <dgm:t>
        <a:bodyPr/>
        <a:lstStyle/>
        <a:p>
          <a:endParaRPr lang="en-US"/>
        </a:p>
      </dgm:t>
    </dgm:pt>
    <dgm:pt modelId="{59B8E8C9-EB8A-4EFF-8CA0-7B249E86EC89}" type="sibTrans" cxnId="{B9B924C2-9774-414B-BEF8-F77B1F1BBD7B}">
      <dgm:prSet/>
      <dgm:spPr/>
      <dgm:t>
        <a:bodyPr/>
        <a:lstStyle/>
        <a:p>
          <a:endParaRPr lang="en-US"/>
        </a:p>
      </dgm:t>
    </dgm:pt>
    <dgm:pt modelId="{05F8DD7C-04F7-4E53-9FAD-C8B56D2DC740}">
      <dgm:prSet/>
      <dgm:spPr/>
      <dgm:t>
        <a:bodyPr/>
        <a:lstStyle/>
        <a:p>
          <a:r>
            <a:rPr lang="en-US"/>
            <a:t>Physician attrition</a:t>
          </a:r>
        </a:p>
      </dgm:t>
    </dgm:pt>
    <dgm:pt modelId="{31BE75B9-86E2-49B2-968C-AD7C28E98D0D}" type="parTrans" cxnId="{6246D871-E990-428D-BD68-F84E6C58E0A1}">
      <dgm:prSet/>
      <dgm:spPr/>
      <dgm:t>
        <a:bodyPr/>
        <a:lstStyle/>
        <a:p>
          <a:endParaRPr lang="en-US"/>
        </a:p>
      </dgm:t>
    </dgm:pt>
    <dgm:pt modelId="{7ADDB1AF-BA1A-490D-B3BE-9A30AA03A933}" type="sibTrans" cxnId="{6246D871-E990-428D-BD68-F84E6C58E0A1}">
      <dgm:prSet/>
      <dgm:spPr/>
      <dgm:t>
        <a:bodyPr/>
        <a:lstStyle/>
        <a:p>
          <a:endParaRPr lang="en-US"/>
        </a:p>
      </dgm:t>
    </dgm:pt>
    <dgm:pt modelId="{AE8D1E64-C2B5-41E2-A004-FB4DF2832FDF}">
      <dgm:prSet/>
      <dgm:spPr/>
      <dgm:t>
        <a:bodyPr/>
        <a:lstStyle/>
        <a:p>
          <a:r>
            <a:rPr lang="en-US"/>
            <a:t>Survival analysis</a:t>
          </a:r>
        </a:p>
      </dgm:t>
    </dgm:pt>
    <dgm:pt modelId="{B85B5472-D4A1-4276-B42D-BCEFE076B774}" type="parTrans" cxnId="{C352B282-2FF6-4BE4-99C7-CA55EC13A663}">
      <dgm:prSet/>
      <dgm:spPr/>
      <dgm:t>
        <a:bodyPr/>
        <a:lstStyle/>
        <a:p>
          <a:endParaRPr lang="en-US"/>
        </a:p>
      </dgm:t>
    </dgm:pt>
    <dgm:pt modelId="{135869A6-60FA-4BD8-8806-0482C4C4FC76}" type="sibTrans" cxnId="{C352B282-2FF6-4BE4-99C7-CA55EC13A663}">
      <dgm:prSet/>
      <dgm:spPr/>
      <dgm:t>
        <a:bodyPr/>
        <a:lstStyle/>
        <a:p>
          <a:endParaRPr lang="en-US"/>
        </a:p>
      </dgm:t>
    </dgm:pt>
    <dgm:pt modelId="{89233D69-166D-4645-B19D-AA6B31357EEF}">
      <dgm:prSet/>
      <dgm:spPr/>
      <dgm:t>
        <a:bodyPr/>
        <a:lstStyle/>
        <a:p>
          <a:r>
            <a:rPr lang="en-US"/>
            <a:t>Medication (dosage) effectiveness</a:t>
          </a:r>
        </a:p>
      </dgm:t>
    </dgm:pt>
    <dgm:pt modelId="{F1A3EBCB-196C-483F-A1F3-A5A1A90CA71C}" type="parTrans" cxnId="{B46FF8A0-6A5D-48C2-A38E-56C6157BDC3A}">
      <dgm:prSet/>
      <dgm:spPr/>
      <dgm:t>
        <a:bodyPr/>
        <a:lstStyle/>
        <a:p>
          <a:endParaRPr lang="en-US"/>
        </a:p>
      </dgm:t>
    </dgm:pt>
    <dgm:pt modelId="{4FD4BF4A-1DB9-4BB9-B366-39B28CD71953}" type="sibTrans" cxnId="{B46FF8A0-6A5D-48C2-A38E-56C6157BDC3A}">
      <dgm:prSet/>
      <dgm:spPr/>
      <dgm:t>
        <a:bodyPr/>
        <a:lstStyle/>
        <a:p>
          <a:endParaRPr lang="en-US"/>
        </a:p>
      </dgm:t>
    </dgm:pt>
    <dgm:pt modelId="{68E66B83-92E7-488E-A26A-F8BC5C28C001}">
      <dgm:prSet/>
      <dgm:spPr/>
      <dgm:t>
        <a:bodyPr/>
        <a:lstStyle/>
        <a:p>
          <a:r>
            <a:rPr lang="en-US"/>
            <a:t>Readmission risk</a:t>
          </a:r>
        </a:p>
      </dgm:t>
    </dgm:pt>
    <dgm:pt modelId="{E45E1D40-C225-4113-BA7E-736F3369EC91}" type="parTrans" cxnId="{A1E80B24-3BB8-4096-B3CF-912168CE473F}">
      <dgm:prSet/>
      <dgm:spPr/>
      <dgm:t>
        <a:bodyPr/>
        <a:lstStyle/>
        <a:p>
          <a:endParaRPr lang="en-US"/>
        </a:p>
      </dgm:t>
    </dgm:pt>
    <dgm:pt modelId="{60EF3A53-8562-4DC3-936B-BE89D272901F}" type="sibTrans" cxnId="{A1E80B24-3BB8-4096-B3CF-912168CE473F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AFDD7EDD-035F-4354-B9BC-06EAAAE809A2}" type="pres">
      <dgm:prSet presAssocID="{108DD6C8-E2E9-4119-BCD7-8F78745839B1}" presName="node" presStyleLbl="node1" presStyleIdx="0" presStyleCnt="9">
        <dgm:presLayoutVars>
          <dgm:bulletEnabled val="1"/>
        </dgm:presLayoutVars>
      </dgm:prSet>
      <dgm:spPr/>
    </dgm:pt>
    <dgm:pt modelId="{BC0B7376-6DC9-4131-8739-EC973195D9E0}" type="pres">
      <dgm:prSet presAssocID="{3C3554C1-02DE-4D7D-A084-62D5C7F4699B}" presName="sibTrans" presStyleCnt="0"/>
      <dgm:spPr/>
    </dgm:pt>
    <dgm:pt modelId="{DCAA9C62-0683-40B4-A9E0-11A528B56C78}" type="pres">
      <dgm:prSet presAssocID="{86C20935-8BB3-4CFA-8CE7-92F409691DBC}" presName="node" presStyleLbl="node1" presStyleIdx="1" presStyleCnt="9">
        <dgm:presLayoutVars>
          <dgm:bulletEnabled val="1"/>
        </dgm:presLayoutVars>
      </dgm:prSet>
      <dgm:spPr/>
    </dgm:pt>
    <dgm:pt modelId="{2B9AA311-088B-485E-A5DD-E6F4A8962364}" type="pres">
      <dgm:prSet presAssocID="{D4EAC66D-134A-4456-A411-001A096266C8}" presName="sibTrans" presStyleCnt="0"/>
      <dgm:spPr/>
    </dgm:pt>
    <dgm:pt modelId="{683DF652-C5D7-4050-82E9-5874E9FA3476}" type="pres">
      <dgm:prSet presAssocID="{1EDC5419-0B37-41A6-9D0E-DC64D8D58C22}" presName="node" presStyleLbl="node1" presStyleIdx="2" presStyleCnt="9">
        <dgm:presLayoutVars>
          <dgm:bulletEnabled val="1"/>
        </dgm:presLayoutVars>
      </dgm:prSet>
      <dgm:spPr/>
    </dgm:pt>
    <dgm:pt modelId="{C9DA0D40-B486-4014-A86F-226025B2E943}" type="pres">
      <dgm:prSet presAssocID="{76526E2A-3B77-49C8-A9DF-0437878150E3}" presName="sibTrans" presStyleCnt="0"/>
      <dgm:spPr/>
    </dgm:pt>
    <dgm:pt modelId="{96A51BBA-E40B-4E47-B3AB-E5EE6F05B0EE}" type="pres">
      <dgm:prSet presAssocID="{64EFE063-2C5C-4288-92DA-A13550255C3B}" presName="node" presStyleLbl="node1" presStyleIdx="3" presStyleCnt="9">
        <dgm:presLayoutVars>
          <dgm:bulletEnabled val="1"/>
        </dgm:presLayoutVars>
      </dgm:prSet>
      <dgm:spPr/>
    </dgm:pt>
    <dgm:pt modelId="{3D7B67DE-D328-4466-8020-886ED3A77742}" type="pres">
      <dgm:prSet presAssocID="{FF016FD3-CF44-4D86-82FD-C4E976453B57}" presName="sibTrans" presStyleCnt="0"/>
      <dgm:spPr/>
    </dgm:pt>
    <dgm:pt modelId="{FF3D0690-EBB9-4D97-8543-B6DCCAD1D688}" type="pres">
      <dgm:prSet presAssocID="{BEB178C9-A294-4E29-8514-1E236351FCEB}" presName="node" presStyleLbl="node1" presStyleIdx="4" presStyleCnt="9">
        <dgm:presLayoutVars>
          <dgm:bulletEnabled val="1"/>
        </dgm:presLayoutVars>
      </dgm:prSet>
      <dgm:spPr/>
    </dgm:pt>
    <dgm:pt modelId="{BB45C280-1A9A-427B-A5AC-9C976AC07ABE}" type="pres">
      <dgm:prSet presAssocID="{59B8E8C9-EB8A-4EFF-8CA0-7B249E86EC89}" presName="sibTrans" presStyleCnt="0"/>
      <dgm:spPr/>
    </dgm:pt>
    <dgm:pt modelId="{196AD5B5-CE64-43BE-9172-1EF64F2D5FB5}" type="pres">
      <dgm:prSet presAssocID="{05F8DD7C-04F7-4E53-9FAD-C8B56D2DC740}" presName="node" presStyleLbl="node1" presStyleIdx="5" presStyleCnt="9">
        <dgm:presLayoutVars>
          <dgm:bulletEnabled val="1"/>
        </dgm:presLayoutVars>
      </dgm:prSet>
      <dgm:spPr/>
    </dgm:pt>
    <dgm:pt modelId="{5FE8CDC3-A7E8-4D8B-8F0A-2B3468C58BEB}" type="pres">
      <dgm:prSet presAssocID="{7ADDB1AF-BA1A-490D-B3BE-9A30AA03A933}" presName="sibTrans" presStyleCnt="0"/>
      <dgm:spPr/>
    </dgm:pt>
    <dgm:pt modelId="{37805D95-8BA9-4EFA-B6EE-CAE497575ACC}" type="pres">
      <dgm:prSet presAssocID="{AE8D1E64-C2B5-41E2-A004-FB4DF2832FDF}" presName="node" presStyleLbl="node1" presStyleIdx="6" presStyleCnt="9">
        <dgm:presLayoutVars>
          <dgm:bulletEnabled val="1"/>
        </dgm:presLayoutVars>
      </dgm:prSet>
      <dgm:spPr/>
    </dgm:pt>
    <dgm:pt modelId="{C0E5E426-389C-4BE5-8C80-8EB4121B3BA6}" type="pres">
      <dgm:prSet presAssocID="{135869A6-60FA-4BD8-8806-0482C4C4FC76}" presName="sibTrans" presStyleCnt="0"/>
      <dgm:spPr/>
    </dgm:pt>
    <dgm:pt modelId="{2815C403-BB3D-4BB0-8797-C1759716C136}" type="pres">
      <dgm:prSet presAssocID="{89233D69-166D-4645-B19D-AA6B31357EEF}" presName="node" presStyleLbl="node1" presStyleIdx="7" presStyleCnt="9">
        <dgm:presLayoutVars>
          <dgm:bulletEnabled val="1"/>
        </dgm:presLayoutVars>
      </dgm:prSet>
      <dgm:spPr/>
    </dgm:pt>
    <dgm:pt modelId="{1ED4B6ED-CF5A-49E5-A773-39E1CDF3DDDE}" type="pres">
      <dgm:prSet presAssocID="{4FD4BF4A-1DB9-4BB9-B366-39B28CD71953}" presName="sibTrans" presStyleCnt="0"/>
      <dgm:spPr/>
    </dgm:pt>
    <dgm:pt modelId="{72C95B3C-4B54-486F-BD01-E79425353417}" type="pres">
      <dgm:prSet presAssocID="{68E66B83-92E7-488E-A26A-F8BC5C28C001}" presName="node" presStyleLbl="node1" presStyleIdx="8" presStyleCnt="9">
        <dgm:presLayoutVars>
          <dgm:bulletEnabled val="1"/>
        </dgm:presLayoutVars>
      </dgm:prSet>
      <dgm:spPr/>
    </dgm:pt>
  </dgm:ptLst>
  <dgm:cxnLst>
    <dgm:cxn modelId="{3C4D3F03-FE4C-4CC7-B666-A9F86C53CAFA}" srcId="{44EE0861-1346-4480-9377-9CBAAE90185D}" destId="{86C20935-8BB3-4CFA-8CE7-92F409691DBC}" srcOrd="1" destOrd="0" parTransId="{32F1CA91-BF98-47E6-96E7-897A59D8CA13}" sibTransId="{D4EAC66D-134A-4456-A411-001A096266C8}"/>
    <dgm:cxn modelId="{B3972C06-A266-4E9A-8D86-F3AE3C975FA8}" type="presOf" srcId="{64EFE063-2C5C-4288-92DA-A13550255C3B}" destId="{96A51BBA-E40B-4E47-B3AB-E5EE6F05B0EE}" srcOrd="0" destOrd="0" presId="urn:microsoft.com/office/officeart/2005/8/layout/default"/>
    <dgm:cxn modelId="{93A6370E-C6C5-4F36-BC20-4748B799DB76}" type="presOf" srcId="{108DD6C8-E2E9-4119-BCD7-8F78745839B1}" destId="{AFDD7EDD-035F-4354-B9BC-06EAAAE809A2}" srcOrd="0" destOrd="0" presId="urn:microsoft.com/office/officeart/2005/8/layout/default"/>
    <dgm:cxn modelId="{CC29CF12-929E-4B38-A549-1B4689B86CC5}" type="presOf" srcId="{05F8DD7C-04F7-4E53-9FAD-C8B56D2DC740}" destId="{196AD5B5-CE64-43BE-9172-1EF64F2D5FB5}" srcOrd="0" destOrd="0" presId="urn:microsoft.com/office/officeart/2005/8/layout/default"/>
    <dgm:cxn modelId="{A41DD61B-6F6A-46DC-B836-536B538023A8}" type="presOf" srcId="{68E66B83-92E7-488E-A26A-F8BC5C28C001}" destId="{72C95B3C-4B54-486F-BD01-E79425353417}" srcOrd="0" destOrd="0" presId="urn:microsoft.com/office/officeart/2005/8/layout/default"/>
    <dgm:cxn modelId="{A1E80B24-3BB8-4096-B3CF-912168CE473F}" srcId="{44EE0861-1346-4480-9377-9CBAAE90185D}" destId="{68E66B83-92E7-488E-A26A-F8BC5C28C001}" srcOrd="8" destOrd="0" parTransId="{E45E1D40-C225-4113-BA7E-736F3369EC91}" sibTransId="{60EF3A53-8562-4DC3-936B-BE89D272901F}"/>
    <dgm:cxn modelId="{A372112F-ED50-45B6-9572-423EBAE21CDC}" type="presOf" srcId="{44EE0861-1346-4480-9377-9CBAAE90185D}" destId="{44936644-F807-4EE3-9DC9-D2040562C391}" srcOrd="0" destOrd="0" presId="urn:microsoft.com/office/officeart/2005/8/layout/default"/>
    <dgm:cxn modelId="{8B660662-9EAD-4219-A498-68E2AB3748E7}" type="presOf" srcId="{AE8D1E64-C2B5-41E2-A004-FB4DF2832FDF}" destId="{37805D95-8BA9-4EFA-B6EE-CAE497575ACC}" srcOrd="0" destOrd="0" presId="urn:microsoft.com/office/officeart/2005/8/layout/default"/>
    <dgm:cxn modelId="{0D95314C-C569-4B5C-8742-EC72E6B36A3B}" type="presOf" srcId="{89233D69-166D-4645-B19D-AA6B31357EEF}" destId="{2815C403-BB3D-4BB0-8797-C1759716C136}" srcOrd="0" destOrd="0" presId="urn:microsoft.com/office/officeart/2005/8/layout/default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6246D871-E990-428D-BD68-F84E6C58E0A1}" srcId="{44EE0861-1346-4480-9377-9CBAAE90185D}" destId="{05F8DD7C-04F7-4E53-9FAD-C8B56D2DC740}" srcOrd="5" destOrd="0" parTransId="{31BE75B9-86E2-49B2-968C-AD7C28E98D0D}" sibTransId="{7ADDB1AF-BA1A-490D-B3BE-9A30AA03A933}"/>
    <dgm:cxn modelId="{C352B282-2FF6-4BE4-99C7-CA55EC13A663}" srcId="{44EE0861-1346-4480-9377-9CBAAE90185D}" destId="{AE8D1E64-C2B5-41E2-A004-FB4DF2832FDF}" srcOrd="6" destOrd="0" parTransId="{B85B5472-D4A1-4276-B42D-BCEFE076B774}" sibTransId="{135869A6-60FA-4BD8-8806-0482C4C4FC76}"/>
    <dgm:cxn modelId="{B774B186-1106-4AFB-87BB-A87F6C7D5DF3}" type="presOf" srcId="{1EDC5419-0B37-41A6-9D0E-DC64D8D58C22}" destId="{683DF652-C5D7-4050-82E9-5874E9FA3476}" srcOrd="0" destOrd="0" presId="urn:microsoft.com/office/officeart/2005/8/layout/default"/>
    <dgm:cxn modelId="{5579D88F-3F4D-40C8-A979-E88E5812C768}" srcId="{44EE0861-1346-4480-9377-9CBAAE90185D}" destId="{64EFE063-2C5C-4288-92DA-A13550255C3B}" srcOrd="3" destOrd="0" parTransId="{210D3265-6648-4095-9F97-C85F1026EFA2}" sibTransId="{FF016FD3-CF44-4D86-82FD-C4E976453B57}"/>
    <dgm:cxn modelId="{9F456C9A-56FA-4424-9F0C-3CFB2F42BD4C}" type="presOf" srcId="{BEB178C9-A294-4E29-8514-1E236351FCEB}" destId="{FF3D0690-EBB9-4D97-8543-B6DCCAD1D688}" srcOrd="0" destOrd="0" presId="urn:microsoft.com/office/officeart/2005/8/layout/default"/>
    <dgm:cxn modelId="{B46FF8A0-6A5D-48C2-A38E-56C6157BDC3A}" srcId="{44EE0861-1346-4480-9377-9CBAAE90185D}" destId="{89233D69-166D-4645-B19D-AA6B31357EEF}" srcOrd="7" destOrd="0" parTransId="{F1A3EBCB-196C-483F-A1F3-A5A1A90CA71C}" sibTransId="{4FD4BF4A-1DB9-4BB9-B366-39B28CD71953}"/>
    <dgm:cxn modelId="{B9B924C2-9774-414B-BEF8-F77B1F1BBD7B}" srcId="{44EE0861-1346-4480-9377-9CBAAE90185D}" destId="{BEB178C9-A294-4E29-8514-1E236351FCEB}" srcOrd="4" destOrd="0" parTransId="{CB6AD41C-9299-44A5-A54D-532EEED90A0C}" sibTransId="{59B8E8C9-EB8A-4EFF-8CA0-7B249E86EC89}"/>
    <dgm:cxn modelId="{7E5969C8-3DAA-4382-971A-18B10509B25D}" type="presOf" srcId="{86C20935-8BB3-4CFA-8CE7-92F409691DBC}" destId="{DCAA9C62-0683-40B4-A9E0-11A528B56C78}" srcOrd="0" destOrd="0" presId="urn:microsoft.com/office/officeart/2005/8/layout/default"/>
    <dgm:cxn modelId="{14AEA3CD-1D31-459F-8CAE-33F36E89767B}" srcId="{44EE0861-1346-4480-9377-9CBAAE90185D}" destId="{1EDC5419-0B37-41A6-9D0E-DC64D8D58C22}" srcOrd="2" destOrd="0" parTransId="{C297F747-BE33-4824-A757-ED5BBE3E2CEE}" sibTransId="{76526E2A-3B77-49C8-A9DF-0437878150E3}"/>
    <dgm:cxn modelId="{28E42571-B8E7-41AF-9EE5-003DDDC5A0C6}" type="presParOf" srcId="{44936644-F807-4EE3-9DC9-D2040562C391}" destId="{AFDD7EDD-035F-4354-B9BC-06EAAAE809A2}" srcOrd="0" destOrd="0" presId="urn:microsoft.com/office/officeart/2005/8/layout/default"/>
    <dgm:cxn modelId="{E0512916-701B-4AE3-8F08-77457E6D8AAF}" type="presParOf" srcId="{44936644-F807-4EE3-9DC9-D2040562C391}" destId="{BC0B7376-6DC9-4131-8739-EC973195D9E0}" srcOrd="1" destOrd="0" presId="urn:microsoft.com/office/officeart/2005/8/layout/default"/>
    <dgm:cxn modelId="{26CAAFEA-4906-4BE3-BFAB-3774F1BDCD1F}" type="presParOf" srcId="{44936644-F807-4EE3-9DC9-D2040562C391}" destId="{DCAA9C62-0683-40B4-A9E0-11A528B56C78}" srcOrd="2" destOrd="0" presId="urn:microsoft.com/office/officeart/2005/8/layout/default"/>
    <dgm:cxn modelId="{6BD215C8-7054-46FF-9114-3AF4AB17A9CA}" type="presParOf" srcId="{44936644-F807-4EE3-9DC9-D2040562C391}" destId="{2B9AA311-088B-485E-A5DD-E6F4A8962364}" srcOrd="3" destOrd="0" presId="urn:microsoft.com/office/officeart/2005/8/layout/default"/>
    <dgm:cxn modelId="{79623F42-2148-4CEF-9DCB-42335B480163}" type="presParOf" srcId="{44936644-F807-4EE3-9DC9-D2040562C391}" destId="{683DF652-C5D7-4050-82E9-5874E9FA3476}" srcOrd="4" destOrd="0" presId="urn:microsoft.com/office/officeart/2005/8/layout/default"/>
    <dgm:cxn modelId="{DA08F4B3-54E6-48B1-B3FE-19A6DA0C55C1}" type="presParOf" srcId="{44936644-F807-4EE3-9DC9-D2040562C391}" destId="{C9DA0D40-B486-4014-A86F-226025B2E943}" srcOrd="5" destOrd="0" presId="urn:microsoft.com/office/officeart/2005/8/layout/default"/>
    <dgm:cxn modelId="{E952D9BF-5D77-4E86-9DD4-AB8EFE42C679}" type="presParOf" srcId="{44936644-F807-4EE3-9DC9-D2040562C391}" destId="{96A51BBA-E40B-4E47-B3AB-E5EE6F05B0EE}" srcOrd="6" destOrd="0" presId="urn:microsoft.com/office/officeart/2005/8/layout/default"/>
    <dgm:cxn modelId="{31B3B74F-14FD-4592-BAD4-7BD93F7DC804}" type="presParOf" srcId="{44936644-F807-4EE3-9DC9-D2040562C391}" destId="{3D7B67DE-D328-4466-8020-886ED3A77742}" srcOrd="7" destOrd="0" presId="urn:microsoft.com/office/officeart/2005/8/layout/default"/>
    <dgm:cxn modelId="{0AD17E16-D6F4-454B-8AA1-C63EB2E62B67}" type="presParOf" srcId="{44936644-F807-4EE3-9DC9-D2040562C391}" destId="{FF3D0690-EBB9-4D97-8543-B6DCCAD1D688}" srcOrd="8" destOrd="0" presId="urn:microsoft.com/office/officeart/2005/8/layout/default"/>
    <dgm:cxn modelId="{6FE17BAA-A23C-4262-973A-ACCD0266F932}" type="presParOf" srcId="{44936644-F807-4EE3-9DC9-D2040562C391}" destId="{BB45C280-1A9A-427B-A5AC-9C976AC07ABE}" srcOrd="9" destOrd="0" presId="urn:microsoft.com/office/officeart/2005/8/layout/default"/>
    <dgm:cxn modelId="{EF7F7FD5-2320-4E66-ADDF-F533C38061C3}" type="presParOf" srcId="{44936644-F807-4EE3-9DC9-D2040562C391}" destId="{196AD5B5-CE64-43BE-9172-1EF64F2D5FB5}" srcOrd="10" destOrd="0" presId="urn:microsoft.com/office/officeart/2005/8/layout/default"/>
    <dgm:cxn modelId="{AF64637F-FEDB-4349-A297-EB85C81C15D5}" type="presParOf" srcId="{44936644-F807-4EE3-9DC9-D2040562C391}" destId="{5FE8CDC3-A7E8-4D8B-8F0A-2B3468C58BEB}" srcOrd="11" destOrd="0" presId="urn:microsoft.com/office/officeart/2005/8/layout/default"/>
    <dgm:cxn modelId="{E20B6C15-084D-4AF9-9C4C-A934723D848E}" type="presParOf" srcId="{44936644-F807-4EE3-9DC9-D2040562C391}" destId="{37805D95-8BA9-4EFA-B6EE-CAE497575ACC}" srcOrd="12" destOrd="0" presId="urn:microsoft.com/office/officeart/2005/8/layout/default"/>
    <dgm:cxn modelId="{276D8D72-1E8E-4939-82B0-24E69301A144}" type="presParOf" srcId="{44936644-F807-4EE3-9DC9-D2040562C391}" destId="{C0E5E426-389C-4BE5-8C80-8EB4121B3BA6}" srcOrd="13" destOrd="0" presId="urn:microsoft.com/office/officeart/2005/8/layout/default"/>
    <dgm:cxn modelId="{7F59EF46-C544-42F3-819B-B04E37CBD248}" type="presParOf" srcId="{44936644-F807-4EE3-9DC9-D2040562C391}" destId="{2815C403-BB3D-4BB0-8797-C1759716C136}" srcOrd="14" destOrd="0" presId="urn:microsoft.com/office/officeart/2005/8/layout/default"/>
    <dgm:cxn modelId="{51F3F5A9-D743-407B-83D5-5EE2A484FECB}" type="presParOf" srcId="{44936644-F807-4EE3-9DC9-D2040562C391}" destId="{1ED4B6ED-CF5A-49E5-A773-39E1CDF3DDDE}" srcOrd="15" destOrd="0" presId="urn:microsoft.com/office/officeart/2005/8/layout/default"/>
    <dgm:cxn modelId="{777B4F3E-321A-4BBC-9EDB-53049E1A66FC}" type="presParOf" srcId="{44936644-F807-4EE3-9DC9-D2040562C391}" destId="{72C95B3C-4B54-486F-BD01-E794253534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/>
            <a:t>Price optimization</a:t>
          </a:r>
          <a:endParaRPr lang="en-US" dirty="0"/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8D9F8DF4-662F-47CA-AC3C-682EE1D47810}">
      <dgm:prSet/>
      <dgm:spPr/>
      <dgm:t>
        <a:bodyPr/>
        <a:lstStyle/>
        <a:p>
          <a:r>
            <a:rPr lang="en-US"/>
            <a:t>Location of new stores</a:t>
          </a:r>
        </a:p>
      </dgm:t>
    </dgm:pt>
    <dgm:pt modelId="{2D9820AF-8FF1-4FC0-9349-A2B64E96DB43}" type="parTrans" cxnId="{B0768D80-D4AD-4E19-BEAB-E9B1780ED9A0}">
      <dgm:prSet/>
      <dgm:spPr/>
      <dgm:t>
        <a:bodyPr/>
        <a:lstStyle/>
        <a:p>
          <a:endParaRPr lang="en-US"/>
        </a:p>
      </dgm:t>
    </dgm:pt>
    <dgm:pt modelId="{C0524DD9-487D-4149-BF68-9B0C12716330}" type="sibTrans" cxnId="{B0768D80-D4AD-4E19-BEAB-E9B1780ED9A0}">
      <dgm:prSet/>
      <dgm:spPr/>
      <dgm:t>
        <a:bodyPr/>
        <a:lstStyle/>
        <a:p>
          <a:endParaRPr lang="en-US"/>
        </a:p>
      </dgm:t>
    </dgm:pt>
    <dgm:pt modelId="{160E51AF-1611-44C5-BFE8-F791359E2C45}">
      <dgm:prSet/>
      <dgm:spPr/>
      <dgm:t>
        <a:bodyPr/>
        <a:lstStyle/>
        <a:p>
          <a:r>
            <a:rPr lang="en-US"/>
            <a:t>Product layout in stores</a:t>
          </a:r>
        </a:p>
      </dgm:t>
    </dgm:pt>
    <dgm:pt modelId="{589976FD-3B52-42B2-BD5B-15E4E1CC97FC}" type="parTrans" cxnId="{E1883CFA-BAD5-41AB-97CD-73097F77C931}">
      <dgm:prSet/>
      <dgm:spPr/>
      <dgm:t>
        <a:bodyPr/>
        <a:lstStyle/>
        <a:p>
          <a:endParaRPr lang="en-US"/>
        </a:p>
      </dgm:t>
    </dgm:pt>
    <dgm:pt modelId="{5F9047BF-C43D-4CFA-8500-72BD03A42BC6}" type="sibTrans" cxnId="{E1883CFA-BAD5-41AB-97CD-73097F77C931}">
      <dgm:prSet/>
      <dgm:spPr/>
      <dgm:t>
        <a:bodyPr/>
        <a:lstStyle/>
        <a:p>
          <a:endParaRPr lang="en-US"/>
        </a:p>
      </dgm:t>
    </dgm:pt>
    <dgm:pt modelId="{6381AC08-DA97-4DA3-A307-234A42788308}">
      <dgm:prSet/>
      <dgm:spPr/>
      <dgm:t>
        <a:bodyPr/>
        <a:lstStyle/>
        <a:p>
          <a:r>
            <a:rPr lang="en-US"/>
            <a:t>Merchandizing</a:t>
          </a:r>
        </a:p>
      </dgm:t>
    </dgm:pt>
    <dgm:pt modelId="{A468FD26-34D1-462E-92C0-A1FB05480571}" type="parTrans" cxnId="{00DFCE3A-D980-410C-BBA3-1413A4417A27}">
      <dgm:prSet/>
      <dgm:spPr/>
      <dgm:t>
        <a:bodyPr/>
        <a:lstStyle/>
        <a:p>
          <a:endParaRPr lang="en-US"/>
        </a:p>
      </dgm:t>
    </dgm:pt>
    <dgm:pt modelId="{8AED465F-1EED-4664-A4F1-FC79107CE27A}" type="sibTrans" cxnId="{00DFCE3A-D980-410C-BBA3-1413A4417A27}">
      <dgm:prSet/>
      <dgm:spPr/>
      <dgm:t>
        <a:bodyPr/>
        <a:lstStyle/>
        <a:p>
          <a:endParaRPr lang="en-US"/>
        </a:p>
      </dgm:t>
    </dgm:pt>
    <dgm:pt modelId="{6B013807-6A4D-4E80-A83A-14E333CC309F}">
      <dgm:prSet/>
      <dgm:spPr/>
      <dgm:t>
        <a:bodyPr/>
        <a:lstStyle/>
        <a:p>
          <a:r>
            <a:rPr lang="en-US"/>
            <a:t>Inventory Management (how many units)</a:t>
          </a:r>
        </a:p>
      </dgm:t>
    </dgm:pt>
    <dgm:pt modelId="{82CC4FDA-374C-4B9F-A2BA-505DD1E8A6AF}" type="parTrans" cxnId="{13D7EB46-6EB9-4C40-AB88-F61C25FA432E}">
      <dgm:prSet/>
      <dgm:spPr/>
      <dgm:t>
        <a:bodyPr/>
        <a:lstStyle/>
        <a:p>
          <a:endParaRPr lang="en-US"/>
        </a:p>
      </dgm:t>
    </dgm:pt>
    <dgm:pt modelId="{09419719-A9A5-4376-8F27-E08DB94E5DBB}" type="sibTrans" cxnId="{13D7EB46-6EB9-4C40-AB88-F61C25FA432E}">
      <dgm:prSet/>
      <dgm:spPr/>
      <dgm:t>
        <a:bodyPr/>
        <a:lstStyle/>
        <a:p>
          <a:endParaRPr lang="en-US"/>
        </a:p>
      </dgm:t>
    </dgm:pt>
    <dgm:pt modelId="{83DA6CA3-51A9-4EDB-BFEE-9C449CA11F78}">
      <dgm:prSet/>
      <dgm:spPr/>
      <dgm:t>
        <a:bodyPr/>
        <a:lstStyle/>
        <a:p>
          <a:r>
            <a:rPr lang="en-US" dirty="0"/>
            <a:t>Shrinkage analytics</a:t>
          </a:r>
        </a:p>
      </dgm:t>
    </dgm:pt>
    <dgm:pt modelId="{B77818B6-D35A-42ED-BC90-5DFC2E398456}" type="parTrans" cxnId="{182DE195-F4AE-435C-BD66-730D280A5D20}">
      <dgm:prSet/>
      <dgm:spPr/>
      <dgm:t>
        <a:bodyPr/>
        <a:lstStyle/>
        <a:p>
          <a:endParaRPr lang="en-US"/>
        </a:p>
      </dgm:t>
    </dgm:pt>
    <dgm:pt modelId="{D0E94615-7979-4BC9-A76F-45EC6213CF69}" type="sibTrans" cxnId="{182DE195-F4AE-435C-BD66-730D280A5D20}">
      <dgm:prSet/>
      <dgm:spPr/>
      <dgm:t>
        <a:bodyPr/>
        <a:lstStyle/>
        <a:p>
          <a:endParaRPr lang="en-US"/>
        </a:p>
      </dgm:t>
    </dgm:pt>
    <dgm:pt modelId="{F8C28581-A213-4DD7-A1D7-63F43FA47BC4}">
      <dgm:prSet/>
      <dgm:spPr/>
      <dgm:t>
        <a:bodyPr/>
        <a:lstStyle/>
        <a:p>
          <a:r>
            <a:rPr lang="en-US"/>
            <a:t>Warranty Analytics</a:t>
          </a:r>
          <a:endParaRPr lang="en-US" dirty="0"/>
        </a:p>
      </dgm:t>
    </dgm:pt>
    <dgm:pt modelId="{74D95169-48D5-44AD-A2E1-68295B948CD6}" type="parTrans" cxnId="{951139D8-62F8-4FEA-AD87-843AB9DAD66C}">
      <dgm:prSet/>
      <dgm:spPr/>
      <dgm:t>
        <a:bodyPr/>
        <a:lstStyle/>
        <a:p>
          <a:endParaRPr lang="en-US"/>
        </a:p>
      </dgm:t>
    </dgm:pt>
    <dgm:pt modelId="{0846C455-6E16-469E-8935-BFC85367FDCB}" type="sibTrans" cxnId="{951139D8-62F8-4FEA-AD87-843AB9DAD66C}">
      <dgm:prSet/>
      <dgm:spPr/>
      <dgm:t>
        <a:bodyPr/>
        <a:lstStyle/>
        <a:p>
          <a:endParaRPr lang="en-US"/>
        </a:p>
      </dgm:t>
    </dgm:pt>
    <dgm:pt modelId="{42C93B18-C168-4761-9083-91E4B7BBB79E}">
      <dgm:prSet/>
      <dgm:spPr/>
      <dgm:t>
        <a:bodyPr/>
        <a:lstStyle/>
        <a:p>
          <a:r>
            <a:rPr lang="en-US"/>
            <a:t>Market Basket Analysis</a:t>
          </a:r>
        </a:p>
      </dgm:t>
    </dgm:pt>
    <dgm:pt modelId="{1248492D-D9A9-493F-8465-06E700D89782}" type="parTrans" cxnId="{8FCB7B97-3A2A-40DC-9D26-A5EE695DB060}">
      <dgm:prSet/>
      <dgm:spPr/>
      <dgm:t>
        <a:bodyPr/>
        <a:lstStyle/>
        <a:p>
          <a:endParaRPr lang="en-US"/>
        </a:p>
      </dgm:t>
    </dgm:pt>
    <dgm:pt modelId="{067A2F67-444D-484D-97B3-F4B6BC78C591}" type="sibTrans" cxnId="{8FCB7B97-3A2A-40DC-9D26-A5EE695DB060}">
      <dgm:prSet/>
      <dgm:spPr/>
      <dgm:t>
        <a:bodyPr/>
        <a:lstStyle/>
        <a:p>
          <a:endParaRPr lang="en-US"/>
        </a:p>
      </dgm:t>
    </dgm:pt>
    <dgm:pt modelId="{86AC65D5-D3D3-44BD-9007-A359F3D0C608}">
      <dgm:prSet/>
      <dgm:spPr/>
      <dgm:t>
        <a:bodyPr/>
        <a:lstStyle/>
        <a:p>
          <a:r>
            <a:rPr lang="en-US"/>
            <a:t>Cannibalization Analysis</a:t>
          </a:r>
        </a:p>
      </dgm:t>
    </dgm:pt>
    <dgm:pt modelId="{A87C1865-C315-42F4-A202-5DEB95500972}" type="parTrans" cxnId="{AA290318-FD0B-482A-BCCE-3D4F3CF931AB}">
      <dgm:prSet/>
      <dgm:spPr/>
      <dgm:t>
        <a:bodyPr/>
        <a:lstStyle/>
        <a:p>
          <a:endParaRPr lang="en-US"/>
        </a:p>
      </dgm:t>
    </dgm:pt>
    <dgm:pt modelId="{D65C7364-A041-481A-A3F3-1F1F2988D638}" type="sibTrans" cxnId="{AA290318-FD0B-482A-BCCE-3D4F3CF931AB}">
      <dgm:prSet/>
      <dgm:spPr/>
      <dgm:t>
        <a:bodyPr/>
        <a:lstStyle/>
        <a:p>
          <a:endParaRPr lang="en-US"/>
        </a:p>
      </dgm:t>
    </dgm:pt>
    <dgm:pt modelId="{F01F17A4-447D-42EE-AA3D-3DFCF990E738}">
      <dgm:prSet/>
      <dgm:spPr/>
      <dgm:t>
        <a:bodyPr/>
        <a:lstStyle/>
        <a:p>
          <a:r>
            <a:rPr lang="en-US"/>
            <a:t>Next Best Offer Analysis</a:t>
          </a:r>
        </a:p>
      </dgm:t>
    </dgm:pt>
    <dgm:pt modelId="{5566856E-8EF4-4621-80EB-147193969025}" type="parTrans" cxnId="{94846AE5-A3B5-4E50-8E69-C9CAEA7419D1}">
      <dgm:prSet/>
      <dgm:spPr/>
      <dgm:t>
        <a:bodyPr/>
        <a:lstStyle/>
        <a:p>
          <a:endParaRPr lang="en-US"/>
        </a:p>
      </dgm:t>
    </dgm:pt>
    <dgm:pt modelId="{C8AEEC0F-4EDE-4CB7-A972-06D03B0AE960}" type="sibTrans" cxnId="{94846AE5-A3B5-4E50-8E69-C9CAEA7419D1}">
      <dgm:prSet/>
      <dgm:spPr/>
      <dgm:t>
        <a:bodyPr/>
        <a:lstStyle/>
        <a:p>
          <a:endParaRPr lang="en-US"/>
        </a:p>
      </dgm:t>
    </dgm:pt>
    <dgm:pt modelId="{96E39124-1AD4-421C-8D6D-19FDDB9B2C2B}">
      <dgm:prSet/>
      <dgm:spPr/>
      <dgm:t>
        <a:bodyPr/>
        <a:lstStyle/>
        <a:p>
          <a:r>
            <a:rPr lang="en-US"/>
            <a:t>In store traffic patterns</a:t>
          </a:r>
        </a:p>
      </dgm:t>
    </dgm:pt>
    <dgm:pt modelId="{0E4C54B8-42FE-4185-8A6E-67E21EA8E8BC}" type="parTrans" cxnId="{C82BECBC-9A3B-4E04-8FBE-5B774F7C6450}">
      <dgm:prSet/>
      <dgm:spPr/>
      <dgm:t>
        <a:bodyPr/>
        <a:lstStyle/>
        <a:p>
          <a:endParaRPr lang="en-US"/>
        </a:p>
      </dgm:t>
    </dgm:pt>
    <dgm:pt modelId="{FC721B62-92F7-48C5-8875-ED8D8D141271}" type="sibTrans" cxnId="{C82BECBC-9A3B-4E04-8FBE-5B774F7C6450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AFDD7EDD-035F-4354-B9BC-06EAAAE809A2}" type="pres">
      <dgm:prSet presAssocID="{108DD6C8-E2E9-4119-BCD7-8F78745839B1}" presName="node" presStyleLbl="node1" presStyleIdx="0" presStyleCnt="11">
        <dgm:presLayoutVars>
          <dgm:bulletEnabled val="1"/>
        </dgm:presLayoutVars>
      </dgm:prSet>
      <dgm:spPr/>
    </dgm:pt>
    <dgm:pt modelId="{BC0B7376-6DC9-4131-8739-EC973195D9E0}" type="pres">
      <dgm:prSet presAssocID="{3C3554C1-02DE-4D7D-A084-62D5C7F4699B}" presName="sibTrans" presStyleCnt="0"/>
      <dgm:spPr/>
    </dgm:pt>
    <dgm:pt modelId="{041B9E3F-F41A-49C6-B432-7D0A68C28E30}" type="pres">
      <dgm:prSet presAssocID="{8D9F8DF4-662F-47CA-AC3C-682EE1D47810}" presName="node" presStyleLbl="node1" presStyleIdx="1" presStyleCnt="11">
        <dgm:presLayoutVars>
          <dgm:bulletEnabled val="1"/>
        </dgm:presLayoutVars>
      </dgm:prSet>
      <dgm:spPr/>
    </dgm:pt>
    <dgm:pt modelId="{90B8D74F-58A3-402A-B18B-B1BD2DB5033C}" type="pres">
      <dgm:prSet presAssocID="{C0524DD9-487D-4149-BF68-9B0C12716330}" presName="sibTrans" presStyleCnt="0"/>
      <dgm:spPr/>
    </dgm:pt>
    <dgm:pt modelId="{43E7DAD8-C6FA-4673-AD24-FCD4DC435E3F}" type="pres">
      <dgm:prSet presAssocID="{160E51AF-1611-44C5-BFE8-F791359E2C45}" presName="node" presStyleLbl="node1" presStyleIdx="2" presStyleCnt="11">
        <dgm:presLayoutVars>
          <dgm:bulletEnabled val="1"/>
        </dgm:presLayoutVars>
      </dgm:prSet>
      <dgm:spPr/>
    </dgm:pt>
    <dgm:pt modelId="{27357F63-7F5F-4291-8D7A-A2DAA55E92E5}" type="pres">
      <dgm:prSet presAssocID="{5F9047BF-C43D-4CFA-8500-72BD03A42BC6}" presName="sibTrans" presStyleCnt="0"/>
      <dgm:spPr/>
    </dgm:pt>
    <dgm:pt modelId="{219E88CB-000D-46BC-9B3A-7870B86CDF3A}" type="pres">
      <dgm:prSet presAssocID="{6381AC08-DA97-4DA3-A307-234A42788308}" presName="node" presStyleLbl="node1" presStyleIdx="3" presStyleCnt="11">
        <dgm:presLayoutVars>
          <dgm:bulletEnabled val="1"/>
        </dgm:presLayoutVars>
      </dgm:prSet>
      <dgm:spPr/>
    </dgm:pt>
    <dgm:pt modelId="{0F8FD77A-E01A-4FF5-B547-5696E56816AE}" type="pres">
      <dgm:prSet presAssocID="{8AED465F-1EED-4664-A4F1-FC79107CE27A}" presName="sibTrans" presStyleCnt="0"/>
      <dgm:spPr/>
    </dgm:pt>
    <dgm:pt modelId="{5260B33A-6DDE-4B73-8F9F-5CD94CBEAF1C}" type="pres">
      <dgm:prSet presAssocID="{6B013807-6A4D-4E80-A83A-14E333CC309F}" presName="node" presStyleLbl="node1" presStyleIdx="4" presStyleCnt="11">
        <dgm:presLayoutVars>
          <dgm:bulletEnabled val="1"/>
        </dgm:presLayoutVars>
      </dgm:prSet>
      <dgm:spPr/>
    </dgm:pt>
    <dgm:pt modelId="{6760BFAC-E061-4D81-83F5-CBA8A7BD06A8}" type="pres">
      <dgm:prSet presAssocID="{09419719-A9A5-4376-8F27-E08DB94E5DBB}" presName="sibTrans" presStyleCnt="0"/>
      <dgm:spPr/>
    </dgm:pt>
    <dgm:pt modelId="{B0970BF7-66AC-421C-AEE0-20EFC17C309F}" type="pres">
      <dgm:prSet presAssocID="{83DA6CA3-51A9-4EDB-BFEE-9C449CA11F78}" presName="node" presStyleLbl="node1" presStyleIdx="5" presStyleCnt="11">
        <dgm:presLayoutVars>
          <dgm:bulletEnabled val="1"/>
        </dgm:presLayoutVars>
      </dgm:prSet>
      <dgm:spPr/>
    </dgm:pt>
    <dgm:pt modelId="{B342B01A-B631-44DB-A3B6-E9024BE2284B}" type="pres">
      <dgm:prSet presAssocID="{D0E94615-7979-4BC9-A76F-45EC6213CF69}" presName="sibTrans" presStyleCnt="0"/>
      <dgm:spPr/>
    </dgm:pt>
    <dgm:pt modelId="{A0A72F02-1D53-43FE-81FE-5C135F0F3044}" type="pres">
      <dgm:prSet presAssocID="{F8C28581-A213-4DD7-A1D7-63F43FA47BC4}" presName="node" presStyleLbl="node1" presStyleIdx="6" presStyleCnt="11">
        <dgm:presLayoutVars>
          <dgm:bulletEnabled val="1"/>
        </dgm:presLayoutVars>
      </dgm:prSet>
      <dgm:spPr/>
    </dgm:pt>
    <dgm:pt modelId="{179BA86B-5FC5-4DF8-8865-F15833D62E86}" type="pres">
      <dgm:prSet presAssocID="{0846C455-6E16-469E-8935-BFC85367FDCB}" presName="sibTrans" presStyleCnt="0"/>
      <dgm:spPr/>
    </dgm:pt>
    <dgm:pt modelId="{1CD6EECF-1D49-4CE6-A049-1372ED17BB4E}" type="pres">
      <dgm:prSet presAssocID="{42C93B18-C168-4761-9083-91E4B7BBB79E}" presName="node" presStyleLbl="node1" presStyleIdx="7" presStyleCnt="11">
        <dgm:presLayoutVars>
          <dgm:bulletEnabled val="1"/>
        </dgm:presLayoutVars>
      </dgm:prSet>
      <dgm:spPr/>
    </dgm:pt>
    <dgm:pt modelId="{EDC8CD5C-DEE7-48B1-AABE-3C58AE58D07C}" type="pres">
      <dgm:prSet presAssocID="{067A2F67-444D-484D-97B3-F4B6BC78C591}" presName="sibTrans" presStyleCnt="0"/>
      <dgm:spPr/>
    </dgm:pt>
    <dgm:pt modelId="{452FD21F-7C93-4E56-8153-263B71E21D4C}" type="pres">
      <dgm:prSet presAssocID="{86AC65D5-D3D3-44BD-9007-A359F3D0C608}" presName="node" presStyleLbl="node1" presStyleIdx="8" presStyleCnt="11">
        <dgm:presLayoutVars>
          <dgm:bulletEnabled val="1"/>
        </dgm:presLayoutVars>
      </dgm:prSet>
      <dgm:spPr/>
    </dgm:pt>
    <dgm:pt modelId="{005E67E5-E6A2-4083-823B-F9A5B67E283A}" type="pres">
      <dgm:prSet presAssocID="{D65C7364-A041-481A-A3F3-1F1F2988D638}" presName="sibTrans" presStyleCnt="0"/>
      <dgm:spPr/>
    </dgm:pt>
    <dgm:pt modelId="{42C80D07-5DD8-451E-894F-1EC1F05FBEEC}" type="pres">
      <dgm:prSet presAssocID="{F01F17A4-447D-42EE-AA3D-3DFCF990E738}" presName="node" presStyleLbl="node1" presStyleIdx="9" presStyleCnt="11">
        <dgm:presLayoutVars>
          <dgm:bulletEnabled val="1"/>
        </dgm:presLayoutVars>
      </dgm:prSet>
      <dgm:spPr/>
    </dgm:pt>
    <dgm:pt modelId="{06A3920A-A80B-422D-BDDB-61C8861AD7E1}" type="pres">
      <dgm:prSet presAssocID="{C8AEEC0F-4EDE-4CB7-A972-06D03B0AE960}" presName="sibTrans" presStyleCnt="0"/>
      <dgm:spPr/>
    </dgm:pt>
    <dgm:pt modelId="{5A6C814D-BA53-4E24-B89D-11FDBEA21C5D}" type="pres">
      <dgm:prSet presAssocID="{96E39124-1AD4-421C-8D6D-19FDDB9B2C2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C333202-5263-47CE-93FF-24338362AC62}" type="presOf" srcId="{F8C28581-A213-4DD7-A1D7-63F43FA47BC4}" destId="{A0A72F02-1D53-43FE-81FE-5C135F0F3044}" srcOrd="0" destOrd="0" presId="urn:microsoft.com/office/officeart/2005/8/layout/default"/>
    <dgm:cxn modelId="{18886E03-242F-492A-8D04-C8A60BD43133}" type="presOf" srcId="{108DD6C8-E2E9-4119-BCD7-8F78745839B1}" destId="{AFDD7EDD-035F-4354-B9BC-06EAAAE809A2}" srcOrd="0" destOrd="0" presId="urn:microsoft.com/office/officeart/2005/8/layout/default"/>
    <dgm:cxn modelId="{162D8105-BB0C-4A94-8334-5020750756D8}" type="presOf" srcId="{42C93B18-C168-4761-9083-91E4B7BBB79E}" destId="{1CD6EECF-1D49-4CE6-A049-1372ED17BB4E}" srcOrd="0" destOrd="0" presId="urn:microsoft.com/office/officeart/2005/8/layout/default"/>
    <dgm:cxn modelId="{AA290318-FD0B-482A-BCCE-3D4F3CF931AB}" srcId="{44EE0861-1346-4480-9377-9CBAAE90185D}" destId="{86AC65D5-D3D3-44BD-9007-A359F3D0C608}" srcOrd="8" destOrd="0" parTransId="{A87C1865-C315-42F4-A202-5DEB95500972}" sibTransId="{D65C7364-A041-481A-A3F3-1F1F2988D638}"/>
    <dgm:cxn modelId="{A8EB3D3A-0595-44E1-A797-056292434B51}" type="presOf" srcId="{6381AC08-DA97-4DA3-A307-234A42788308}" destId="{219E88CB-000D-46BC-9B3A-7870B86CDF3A}" srcOrd="0" destOrd="0" presId="urn:microsoft.com/office/officeart/2005/8/layout/default"/>
    <dgm:cxn modelId="{00DFCE3A-D980-410C-BBA3-1413A4417A27}" srcId="{44EE0861-1346-4480-9377-9CBAAE90185D}" destId="{6381AC08-DA97-4DA3-A307-234A42788308}" srcOrd="3" destOrd="0" parTransId="{A468FD26-34D1-462E-92C0-A1FB05480571}" sibTransId="{8AED465F-1EED-4664-A4F1-FC79107CE27A}"/>
    <dgm:cxn modelId="{2E1C935D-DB1F-4DD7-B5EB-DA44B11AEF67}" type="presOf" srcId="{8D9F8DF4-662F-47CA-AC3C-682EE1D47810}" destId="{041B9E3F-F41A-49C6-B432-7D0A68C28E30}" srcOrd="0" destOrd="0" presId="urn:microsoft.com/office/officeart/2005/8/layout/default"/>
    <dgm:cxn modelId="{13D7EB46-6EB9-4C40-AB88-F61C25FA432E}" srcId="{44EE0861-1346-4480-9377-9CBAAE90185D}" destId="{6B013807-6A4D-4E80-A83A-14E333CC309F}" srcOrd="4" destOrd="0" parTransId="{82CC4FDA-374C-4B9F-A2BA-505DD1E8A6AF}" sibTransId="{09419719-A9A5-4376-8F27-E08DB94E5DBB}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B6361D72-AC85-4AF3-B6CB-69C2E89D89C3}" type="presOf" srcId="{83DA6CA3-51A9-4EDB-BFEE-9C449CA11F78}" destId="{B0970BF7-66AC-421C-AEE0-20EFC17C309F}" srcOrd="0" destOrd="0" presId="urn:microsoft.com/office/officeart/2005/8/layout/default"/>
    <dgm:cxn modelId="{CB26BC75-79AC-4E13-A994-60D60FAE9C75}" type="presOf" srcId="{44EE0861-1346-4480-9377-9CBAAE90185D}" destId="{44936644-F807-4EE3-9DC9-D2040562C391}" srcOrd="0" destOrd="0" presId="urn:microsoft.com/office/officeart/2005/8/layout/default"/>
    <dgm:cxn modelId="{B82D0080-F733-4B44-A5F9-9D1DA3599D56}" type="presOf" srcId="{86AC65D5-D3D3-44BD-9007-A359F3D0C608}" destId="{452FD21F-7C93-4E56-8153-263B71E21D4C}" srcOrd="0" destOrd="0" presId="urn:microsoft.com/office/officeart/2005/8/layout/default"/>
    <dgm:cxn modelId="{B0768D80-D4AD-4E19-BEAB-E9B1780ED9A0}" srcId="{44EE0861-1346-4480-9377-9CBAAE90185D}" destId="{8D9F8DF4-662F-47CA-AC3C-682EE1D47810}" srcOrd="1" destOrd="0" parTransId="{2D9820AF-8FF1-4FC0-9349-A2B64E96DB43}" sibTransId="{C0524DD9-487D-4149-BF68-9B0C12716330}"/>
    <dgm:cxn modelId="{A7B17981-B625-4A9C-AFD6-F57FBDB8BB45}" type="presOf" srcId="{96E39124-1AD4-421C-8D6D-19FDDB9B2C2B}" destId="{5A6C814D-BA53-4E24-B89D-11FDBEA21C5D}" srcOrd="0" destOrd="0" presId="urn:microsoft.com/office/officeart/2005/8/layout/default"/>
    <dgm:cxn modelId="{F783678D-FAB1-43EA-94A7-B08A4D75134E}" type="presOf" srcId="{F01F17A4-447D-42EE-AA3D-3DFCF990E738}" destId="{42C80D07-5DD8-451E-894F-1EC1F05FBEEC}" srcOrd="0" destOrd="0" presId="urn:microsoft.com/office/officeart/2005/8/layout/default"/>
    <dgm:cxn modelId="{182DE195-F4AE-435C-BD66-730D280A5D20}" srcId="{44EE0861-1346-4480-9377-9CBAAE90185D}" destId="{83DA6CA3-51A9-4EDB-BFEE-9C449CA11F78}" srcOrd="5" destOrd="0" parTransId="{B77818B6-D35A-42ED-BC90-5DFC2E398456}" sibTransId="{D0E94615-7979-4BC9-A76F-45EC6213CF69}"/>
    <dgm:cxn modelId="{AE567F96-A8C5-4DAA-8404-20491CFEDD54}" type="presOf" srcId="{160E51AF-1611-44C5-BFE8-F791359E2C45}" destId="{43E7DAD8-C6FA-4673-AD24-FCD4DC435E3F}" srcOrd="0" destOrd="0" presId="urn:microsoft.com/office/officeart/2005/8/layout/default"/>
    <dgm:cxn modelId="{8FCB7B97-3A2A-40DC-9D26-A5EE695DB060}" srcId="{44EE0861-1346-4480-9377-9CBAAE90185D}" destId="{42C93B18-C168-4761-9083-91E4B7BBB79E}" srcOrd="7" destOrd="0" parTransId="{1248492D-D9A9-493F-8465-06E700D89782}" sibTransId="{067A2F67-444D-484D-97B3-F4B6BC78C591}"/>
    <dgm:cxn modelId="{C82BECBC-9A3B-4E04-8FBE-5B774F7C6450}" srcId="{44EE0861-1346-4480-9377-9CBAAE90185D}" destId="{96E39124-1AD4-421C-8D6D-19FDDB9B2C2B}" srcOrd="10" destOrd="0" parTransId="{0E4C54B8-42FE-4185-8A6E-67E21EA8E8BC}" sibTransId="{FC721B62-92F7-48C5-8875-ED8D8D141271}"/>
    <dgm:cxn modelId="{951139D8-62F8-4FEA-AD87-843AB9DAD66C}" srcId="{44EE0861-1346-4480-9377-9CBAAE90185D}" destId="{F8C28581-A213-4DD7-A1D7-63F43FA47BC4}" srcOrd="6" destOrd="0" parTransId="{74D95169-48D5-44AD-A2E1-68295B948CD6}" sibTransId="{0846C455-6E16-469E-8935-BFC85367FDCB}"/>
    <dgm:cxn modelId="{94846AE5-A3B5-4E50-8E69-C9CAEA7419D1}" srcId="{44EE0861-1346-4480-9377-9CBAAE90185D}" destId="{F01F17A4-447D-42EE-AA3D-3DFCF990E738}" srcOrd="9" destOrd="0" parTransId="{5566856E-8EF4-4621-80EB-147193969025}" sibTransId="{C8AEEC0F-4EDE-4CB7-A972-06D03B0AE960}"/>
    <dgm:cxn modelId="{6B337EE8-2A58-42A7-88A1-27E00257A93F}" type="presOf" srcId="{6B013807-6A4D-4E80-A83A-14E333CC309F}" destId="{5260B33A-6DDE-4B73-8F9F-5CD94CBEAF1C}" srcOrd="0" destOrd="0" presId="urn:microsoft.com/office/officeart/2005/8/layout/default"/>
    <dgm:cxn modelId="{E1883CFA-BAD5-41AB-97CD-73097F77C931}" srcId="{44EE0861-1346-4480-9377-9CBAAE90185D}" destId="{160E51AF-1611-44C5-BFE8-F791359E2C45}" srcOrd="2" destOrd="0" parTransId="{589976FD-3B52-42B2-BD5B-15E4E1CC97FC}" sibTransId="{5F9047BF-C43D-4CFA-8500-72BD03A42BC6}"/>
    <dgm:cxn modelId="{F2968112-3DDD-42B0-ADCD-849DBF7DBACA}" type="presParOf" srcId="{44936644-F807-4EE3-9DC9-D2040562C391}" destId="{AFDD7EDD-035F-4354-B9BC-06EAAAE809A2}" srcOrd="0" destOrd="0" presId="urn:microsoft.com/office/officeart/2005/8/layout/default"/>
    <dgm:cxn modelId="{28EFEBE1-984F-4DBA-BA49-01692C9B5BED}" type="presParOf" srcId="{44936644-F807-4EE3-9DC9-D2040562C391}" destId="{BC0B7376-6DC9-4131-8739-EC973195D9E0}" srcOrd="1" destOrd="0" presId="urn:microsoft.com/office/officeart/2005/8/layout/default"/>
    <dgm:cxn modelId="{D4CBFE84-2DDB-42B2-81C3-C6A705EB7934}" type="presParOf" srcId="{44936644-F807-4EE3-9DC9-D2040562C391}" destId="{041B9E3F-F41A-49C6-B432-7D0A68C28E30}" srcOrd="2" destOrd="0" presId="urn:microsoft.com/office/officeart/2005/8/layout/default"/>
    <dgm:cxn modelId="{18A598F0-0B83-405D-BA23-880F451EFB96}" type="presParOf" srcId="{44936644-F807-4EE3-9DC9-D2040562C391}" destId="{90B8D74F-58A3-402A-B18B-B1BD2DB5033C}" srcOrd="3" destOrd="0" presId="urn:microsoft.com/office/officeart/2005/8/layout/default"/>
    <dgm:cxn modelId="{E81C7A55-8B25-4BCB-8041-BC6B374979A1}" type="presParOf" srcId="{44936644-F807-4EE3-9DC9-D2040562C391}" destId="{43E7DAD8-C6FA-4673-AD24-FCD4DC435E3F}" srcOrd="4" destOrd="0" presId="urn:microsoft.com/office/officeart/2005/8/layout/default"/>
    <dgm:cxn modelId="{7B507D5C-8EBE-4339-910F-3A80B4F8D77A}" type="presParOf" srcId="{44936644-F807-4EE3-9DC9-D2040562C391}" destId="{27357F63-7F5F-4291-8D7A-A2DAA55E92E5}" srcOrd="5" destOrd="0" presId="urn:microsoft.com/office/officeart/2005/8/layout/default"/>
    <dgm:cxn modelId="{168C517A-D5EA-4C29-937A-F5880847A292}" type="presParOf" srcId="{44936644-F807-4EE3-9DC9-D2040562C391}" destId="{219E88CB-000D-46BC-9B3A-7870B86CDF3A}" srcOrd="6" destOrd="0" presId="urn:microsoft.com/office/officeart/2005/8/layout/default"/>
    <dgm:cxn modelId="{576C33D2-0A6D-4189-9542-0DAEA0DC3F83}" type="presParOf" srcId="{44936644-F807-4EE3-9DC9-D2040562C391}" destId="{0F8FD77A-E01A-4FF5-B547-5696E56816AE}" srcOrd="7" destOrd="0" presId="urn:microsoft.com/office/officeart/2005/8/layout/default"/>
    <dgm:cxn modelId="{96EC6041-BCD4-4C54-BA31-AFEBBFFE0E72}" type="presParOf" srcId="{44936644-F807-4EE3-9DC9-D2040562C391}" destId="{5260B33A-6DDE-4B73-8F9F-5CD94CBEAF1C}" srcOrd="8" destOrd="0" presId="urn:microsoft.com/office/officeart/2005/8/layout/default"/>
    <dgm:cxn modelId="{466EA9DF-D5C4-4E39-B69E-CDC51B3EDD8A}" type="presParOf" srcId="{44936644-F807-4EE3-9DC9-D2040562C391}" destId="{6760BFAC-E061-4D81-83F5-CBA8A7BD06A8}" srcOrd="9" destOrd="0" presId="urn:microsoft.com/office/officeart/2005/8/layout/default"/>
    <dgm:cxn modelId="{2A0B579E-2A0D-4E79-A220-69FA8C48DE94}" type="presParOf" srcId="{44936644-F807-4EE3-9DC9-D2040562C391}" destId="{B0970BF7-66AC-421C-AEE0-20EFC17C309F}" srcOrd="10" destOrd="0" presId="urn:microsoft.com/office/officeart/2005/8/layout/default"/>
    <dgm:cxn modelId="{943844D7-B2C5-4761-B7A2-EDB977D7B0A8}" type="presParOf" srcId="{44936644-F807-4EE3-9DC9-D2040562C391}" destId="{B342B01A-B631-44DB-A3B6-E9024BE2284B}" srcOrd="11" destOrd="0" presId="urn:microsoft.com/office/officeart/2005/8/layout/default"/>
    <dgm:cxn modelId="{DE1A78E9-440B-46BE-8CEC-7C4DB4B5E864}" type="presParOf" srcId="{44936644-F807-4EE3-9DC9-D2040562C391}" destId="{A0A72F02-1D53-43FE-81FE-5C135F0F3044}" srcOrd="12" destOrd="0" presId="urn:microsoft.com/office/officeart/2005/8/layout/default"/>
    <dgm:cxn modelId="{09F98E1D-BF76-4474-942E-847E7AD0E085}" type="presParOf" srcId="{44936644-F807-4EE3-9DC9-D2040562C391}" destId="{179BA86B-5FC5-4DF8-8865-F15833D62E86}" srcOrd="13" destOrd="0" presId="urn:microsoft.com/office/officeart/2005/8/layout/default"/>
    <dgm:cxn modelId="{5493B4CA-4B01-41BA-BB3B-F793E61B7771}" type="presParOf" srcId="{44936644-F807-4EE3-9DC9-D2040562C391}" destId="{1CD6EECF-1D49-4CE6-A049-1372ED17BB4E}" srcOrd="14" destOrd="0" presId="urn:microsoft.com/office/officeart/2005/8/layout/default"/>
    <dgm:cxn modelId="{5C19DAEB-3FA8-40EC-AD87-350F2C92BAEF}" type="presParOf" srcId="{44936644-F807-4EE3-9DC9-D2040562C391}" destId="{EDC8CD5C-DEE7-48B1-AABE-3C58AE58D07C}" srcOrd="15" destOrd="0" presId="urn:microsoft.com/office/officeart/2005/8/layout/default"/>
    <dgm:cxn modelId="{BBEA501E-0DDC-4322-8C27-EBEE1658ABF7}" type="presParOf" srcId="{44936644-F807-4EE3-9DC9-D2040562C391}" destId="{452FD21F-7C93-4E56-8153-263B71E21D4C}" srcOrd="16" destOrd="0" presId="urn:microsoft.com/office/officeart/2005/8/layout/default"/>
    <dgm:cxn modelId="{B43F1E79-7F28-40C3-8A5A-BACB422EA611}" type="presParOf" srcId="{44936644-F807-4EE3-9DC9-D2040562C391}" destId="{005E67E5-E6A2-4083-823B-F9A5B67E283A}" srcOrd="17" destOrd="0" presId="urn:microsoft.com/office/officeart/2005/8/layout/default"/>
    <dgm:cxn modelId="{4598B114-1C60-44BA-B297-91CF8AA27EE5}" type="presParOf" srcId="{44936644-F807-4EE3-9DC9-D2040562C391}" destId="{42C80D07-5DD8-451E-894F-1EC1F05FBEEC}" srcOrd="18" destOrd="0" presId="urn:microsoft.com/office/officeart/2005/8/layout/default"/>
    <dgm:cxn modelId="{F72AA2F5-B343-4A35-8D4C-96B9CFB461DB}" type="presParOf" srcId="{44936644-F807-4EE3-9DC9-D2040562C391}" destId="{06A3920A-A80B-422D-BDDB-61C8861AD7E1}" srcOrd="19" destOrd="0" presId="urn:microsoft.com/office/officeart/2005/8/layout/default"/>
    <dgm:cxn modelId="{473DCDB7-1F8D-4E08-BC44-5D03CF24558C}" type="presParOf" srcId="{44936644-F807-4EE3-9DC9-D2040562C391}" destId="{5A6C814D-BA53-4E24-B89D-11FDBEA21C5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EE0861-1346-4480-9377-9CBAAE90185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DD6C8-E2E9-4119-BCD7-8F78745839B1}">
      <dgm:prSet phldrT="[Text]"/>
      <dgm:spPr/>
      <dgm:t>
        <a:bodyPr/>
        <a:lstStyle/>
        <a:p>
          <a:r>
            <a:rPr lang="en-US"/>
            <a:t>Aircraft scheduling</a:t>
          </a:r>
          <a:endParaRPr lang="en-US" dirty="0"/>
        </a:p>
      </dgm:t>
    </dgm:pt>
    <dgm:pt modelId="{759B64E0-BEF1-4688-8791-9C6F246DF362}" type="parTrans" cxnId="{BFC3B94F-AA7B-4A7D-A026-3FF4E24095A7}">
      <dgm:prSet/>
      <dgm:spPr/>
      <dgm:t>
        <a:bodyPr/>
        <a:lstStyle/>
        <a:p>
          <a:endParaRPr lang="en-US"/>
        </a:p>
      </dgm:t>
    </dgm:pt>
    <dgm:pt modelId="{3C3554C1-02DE-4D7D-A084-62D5C7F4699B}" type="sibTrans" cxnId="{BFC3B94F-AA7B-4A7D-A026-3FF4E24095A7}">
      <dgm:prSet/>
      <dgm:spPr/>
      <dgm:t>
        <a:bodyPr/>
        <a:lstStyle/>
        <a:p>
          <a:endParaRPr lang="en-US"/>
        </a:p>
      </dgm:t>
    </dgm:pt>
    <dgm:pt modelId="{3CB85F07-A7BB-4DAA-8F39-C81B993A6F82}">
      <dgm:prSet/>
      <dgm:spPr/>
      <dgm:t>
        <a:bodyPr/>
        <a:lstStyle/>
        <a:p>
          <a:r>
            <a:rPr lang="en-US"/>
            <a:t>Seat/gate management</a:t>
          </a:r>
        </a:p>
      </dgm:t>
    </dgm:pt>
    <dgm:pt modelId="{DA6B211D-0C52-4E8D-9E8B-7AE98CB206E4}" type="parTrans" cxnId="{23B15C75-C86F-4825-99C2-437644BD8599}">
      <dgm:prSet/>
      <dgm:spPr/>
      <dgm:t>
        <a:bodyPr/>
        <a:lstStyle/>
        <a:p>
          <a:endParaRPr lang="en-US"/>
        </a:p>
      </dgm:t>
    </dgm:pt>
    <dgm:pt modelId="{703BF0B2-F4A2-40A6-9F12-A3CE5C4BE85B}" type="sibTrans" cxnId="{23B15C75-C86F-4825-99C2-437644BD8599}">
      <dgm:prSet/>
      <dgm:spPr/>
      <dgm:t>
        <a:bodyPr/>
        <a:lstStyle/>
        <a:p>
          <a:endParaRPr lang="en-US"/>
        </a:p>
      </dgm:t>
    </dgm:pt>
    <dgm:pt modelId="{61819081-D1C8-4DDC-BDCF-FE0FC04D46CD}">
      <dgm:prSet/>
      <dgm:spPr/>
      <dgm:t>
        <a:bodyPr/>
        <a:lstStyle/>
        <a:p>
          <a:r>
            <a:rPr lang="en-US"/>
            <a:t>Air crew scheduling</a:t>
          </a:r>
        </a:p>
      </dgm:t>
    </dgm:pt>
    <dgm:pt modelId="{96536C09-0B01-4879-9BB9-95D12B00BF0B}" type="parTrans" cxnId="{9334915D-359C-406A-B0FE-CA781315A434}">
      <dgm:prSet/>
      <dgm:spPr/>
      <dgm:t>
        <a:bodyPr/>
        <a:lstStyle/>
        <a:p>
          <a:endParaRPr lang="en-US"/>
        </a:p>
      </dgm:t>
    </dgm:pt>
    <dgm:pt modelId="{A10E2E7F-897A-4CA5-A665-9767A201888E}" type="sibTrans" cxnId="{9334915D-359C-406A-B0FE-CA781315A434}">
      <dgm:prSet/>
      <dgm:spPr/>
      <dgm:t>
        <a:bodyPr/>
        <a:lstStyle/>
        <a:p>
          <a:endParaRPr lang="en-US"/>
        </a:p>
      </dgm:t>
    </dgm:pt>
    <dgm:pt modelId="{8165C468-F4E0-44AD-A163-8DC0F9CBB842}">
      <dgm:prSet/>
      <dgm:spPr/>
      <dgm:t>
        <a:bodyPr/>
        <a:lstStyle/>
        <a:p>
          <a:r>
            <a:rPr lang="en-US"/>
            <a:t>Dynamic pricing</a:t>
          </a:r>
        </a:p>
      </dgm:t>
    </dgm:pt>
    <dgm:pt modelId="{38368592-54D0-4304-917F-E42957DF536D}" type="parTrans" cxnId="{0228CA57-8EE5-49DF-AA58-FCA69138D09D}">
      <dgm:prSet/>
      <dgm:spPr/>
      <dgm:t>
        <a:bodyPr/>
        <a:lstStyle/>
        <a:p>
          <a:endParaRPr lang="en-US"/>
        </a:p>
      </dgm:t>
    </dgm:pt>
    <dgm:pt modelId="{1C0D7DBD-1220-453E-986E-A36ADE90C43D}" type="sibTrans" cxnId="{0228CA57-8EE5-49DF-AA58-FCA69138D09D}">
      <dgm:prSet/>
      <dgm:spPr/>
      <dgm:t>
        <a:bodyPr/>
        <a:lstStyle/>
        <a:p>
          <a:endParaRPr lang="en-US"/>
        </a:p>
      </dgm:t>
    </dgm:pt>
    <dgm:pt modelId="{8C88919C-9855-4AC1-99BA-BD59087C684A}">
      <dgm:prSet/>
      <dgm:spPr/>
      <dgm:t>
        <a:bodyPr/>
        <a:lstStyle/>
        <a:p>
          <a:r>
            <a:rPr lang="en-US"/>
            <a:t>Customer complaint resolution</a:t>
          </a:r>
        </a:p>
      </dgm:t>
    </dgm:pt>
    <dgm:pt modelId="{E742AC10-1FB4-4012-A688-6D55BFD7994B}" type="parTrans" cxnId="{006296ED-A30D-46A8-866C-9CF111A8FA7E}">
      <dgm:prSet/>
      <dgm:spPr/>
      <dgm:t>
        <a:bodyPr/>
        <a:lstStyle/>
        <a:p>
          <a:endParaRPr lang="en-US"/>
        </a:p>
      </dgm:t>
    </dgm:pt>
    <dgm:pt modelId="{A11FF691-8132-4BB4-A2FC-312A92EA9366}" type="sibTrans" cxnId="{006296ED-A30D-46A8-866C-9CF111A8FA7E}">
      <dgm:prSet/>
      <dgm:spPr/>
      <dgm:t>
        <a:bodyPr/>
        <a:lstStyle/>
        <a:p>
          <a:endParaRPr lang="en-US"/>
        </a:p>
      </dgm:t>
    </dgm:pt>
    <dgm:pt modelId="{36A66A9F-A859-4EEA-881B-B569531AC9A7}">
      <dgm:prSet/>
      <dgm:spPr/>
      <dgm:t>
        <a:bodyPr/>
        <a:lstStyle/>
        <a:p>
          <a:r>
            <a:rPr lang="en-US"/>
            <a:t>Maintenance optimization</a:t>
          </a:r>
        </a:p>
      </dgm:t>
    </dgm:pt>
    <dgm:pt modelId="{122261A0-7990-4CBC-97C7-803FF1D8A562}" type="parTrans" cxnId="{C624B5B1-FDC3-4873-8898-201092930479}">
      <dgm:prSet/>
      <dgm:spPr/>
      <dgm:t>
        <a:bodyPr/>
        <a:lstStyle/>
        <a:p>
          <a:endParaRPr lang="en-US"/>
        </a:p>
      </dgm:t>
    </dgm:pt>
    <dgm:pt modelId="{B97E458D-51DC-423F-B5BE-6B6988089FB6}" type="sibTrans" cxnId="{C624B5B1-FDC3-4873-8898-201092930479}">
      <dgm:prSet/>
      <dgm:spPr/>
      <dgm:t>
        <a:bodyPr/>
        <a:lstStyle/>
        <a:p>
          <a:endParaRPr lang="en-US"/>
        </a:p>
      </dgm:t>
    </dgm:pt>
    <dgm:pt modelId="{BA38AEB9-B2F4-4D2D-A400-77CAD57DF77A}">
      <dgm:prSet/>
      <dgm:spPr/>
      <dgm:t>
        <a:bodyPr/>
        <a:lstStyle/>
        <a:p>
          <a:r>
            <a:rPr lang="en-US"/>
            <a:t>Tourism forecasting</a:t>
          </a:r>
        </a:p>
      </dgm:t>
    </dgm:pt>
    <dgm:pt modelId="{1C2D0DF4-6C30-44C4-93B2-6F3EA1A8157B}" type="parTrans" cxnId="{F6959425-E333-4BFA-833D-72E34C5FCA06}">
      <dgm:prSet/>
      <dgm:spPr/>
      <dgm:t>
        <a:bodyPr/>
        <a:lstStyle/>
        <a:p>
          <a:endParaRPr lang="en-US"/>
        </a:p>
      </dgm:t>
    </dgm:pt>
    <dgm:pt modelId="{01A5E8AC-C1E9-4836-AC4A-B25392046F08}" type="sibTrans" cxnId="{F6959425-E333-4BFA-833D-72E34C5FCA06}">
      <dgm:prSet/>
      <dgm:spPr/>
      <dgm:t>
        <a:bodyPr/>
        <a:lstStyle/>
        <a:p>
          <a:endParaRPr lang="en-US"/>
        </a:p>
      </dgm:t>
    </dgm:pt>
    <dgm:pt modelId="{44936644-F807-4EE3-9DC9-D2040562C391}" type="pres">
      <dgm:prSet presAssocID="{44EE0861-1346-4480-9377-9CBAAE90185D}" presName="diagram" presStyleCnt="0">
        <dgm:presLayoutVars>
          <dgm:dir/>
          <dgm:resizeHandles val="exact"/>
        </dgm:presLayoutVars>
      </dgm:prSet>
      <dgm:spPr/>
    </dgm:pt>
    <dgm:pt modelId="{AFDD7EDD-035F-4354-B9BC-06EAAAE809A2}" type="pres">
      <dgm:prSet presAssocID="{108DD6C8-E2E9-4119-BCD7-8F78745839B1}" presName="node" presStyleLbl="node1" presStyleIdx="0" presStyleCnt="7">
        <dgm:presLayoutVars>
          <dgm:bulletEnabled val="1"/>
        </dgm:presLayoutVars>
      </dgm:prSet>
      <dgm:spPr/>
    </dgm:pt>
    <dgm:pt modelId="{BC0B7376-6DC9-4131-8739-EC973195D9E0}" type="pres">
      <dgm:prSet presAssocID="{3C3554C1-02DE-4D7D-A084-62D5C7F4699B}" presName="sibTrans" presStyleCnt="0"/>
      <dgm:spPr/>
    </dgm:pt>
    <dgm:pt modelId="{EBD6C5B5-4ABB-4327-AFFA-964BDDBC5AD7}" type="pres">
      <dgm:prSet presAssocID="{3CB85F07-A7BB-4DAA-8F39-C81B993A6F82}" presName="node" presStyleLbl="node1" presStyleIdx="1" presStyleCnt="7">
        <dgm:presLayoutVars>
          <dgm:bulletEnabled val="1"/>
        </dgm:presLayoutVars>
      </dgm:prSet>
      <dgm:spPr/>
    </dgm:pt>
    <dgm:pt modelId="{2D29FDB8-4675-44A5-93B8-D873601D8D9E}" type="pres">
      <dgm:prSet presAssocID="{703BF0B2-F4A2-40A6-9F12-A3CE5C4BE85B}" presName="sibTrans" presStyleCnt="0"/>
      <dgm:spPr/>
    </dgm:pt>
    <dgm:pt modelId="{6D3B56B6-4CB0-4755-9F7B-0FAB3127BF1E}" type="pres">
      <dgm:prSet presAssocID="{61819081-D1C8-4DDC-BDCF-FE0FC04D46CD}" presName="node" presStyleLbl="node1" presStyleIdx="2" presStyleCnt="7">
        <dgm:presLayoutVars>
          <dgm:bulletEnabled val="1"/>
        </dgm:presLayoutVars>
      </dgm:prSet>
      <dgm:spPr/>
    </dgm:pt>
    <dgm:pt modelId="{C587DE6D-F631-4808-94D6-5F1AD1F53695}" type="pres">
      <dgm:prSet presAssocID="{A10E2E7F-897A-4CA5-A665-9767A201888E}" presName="sibTrans" presStyleCnt="0"/>
      <dgm:spPr/>
    </dgm:pt>
    <dgm:pt modelId="{A1DAB032-2D16-4FE3-B3EC-281C6DB9333D}" type="pres">
      <dgm:prSet presAssocID="{8165C468-F4E0-44AD-A163-8DC0F9CBB842}" presName="node" presStyleLbl="node1" presStyleIdx="3" presStyleCnt="7">
        <dgm:presLayoutVars>
          <dgm:bulletEnabled val="1"/>
        </dgm:presLayoutVars>
      </dgm:prSet>
      <dgm:spPr/>
    </dgm:pt>
    <dgm:pt modelId="{142B1685-9695-4B71-82D3-997A86AE5B8C}" type="pres">
      <dgm:prSet presAssocID="{1C0D7DBD-1220-453E-986E-A36ADE90C43D}" presName="sibTrans" presStyleCnt="0"/>
      <dgm:spPr/>
    </dgm:pt>
    <dgm:pt modelId="{C6656BAB-AD92-4D5B-9445-353AAC47E51E}" type="pres">
      <dgm:prSet presAssocID="{8C88919C-9855-4AC1-99BA-BD59087C684A}" presName="node" presStyleLbl="node1" presStyleIdx="4" presStyleCnt="7">
        <dgm:presLayoutVars>
          <dgm:bulletEnabled val="1"/>
        </dgm:presLayoutVars>
      </dgm:prSet>
      <dgm:spPr/>
    </dgm:pt>
    <dgm:pt modelId="{BADDA10C-DF09-4143-B507-8742F52BC23D}" type="pres">
      <dgm:prSet presAssocID="{A11FF691-8132-4BB4-A2FC-312A92EA9366}" presName="sibTrans" presStyleCnt="0"/>
      <dgm:spPr/>
    </dgm:pt>
    <dgm:pt modelId="{40A10785-E5AD-4AAC-8F6C-39E7B3AA8F01}" type="pres">
      <dgm:prSet presAssocID="{36A66A9F-A859-4EEA-881B-B569531AC9A7}" presName="node" presStyleLbl="node1" presStyleIdx="5" presStyleCnt="7">
        <dgm:presLayoutVars>
          <dgm:bulletEnabled val="1"/>
        </dgm:presLayoutVars>
      </dgm:prSet>
      <dgm:spPr/>
    </dgm:pt>
    <dgm:pt modelId="{7A00B20A-267F-42CF-AAA8-50FD14F2DFEC}" type="pres">
      <dgm:prSet presAssocID="{B97E458D-51DC-423F-B5BE-6B6988089FB6}" presName="sibTrans" presStyleCnt="0"/>
      <dgm:spPr/>
    </dgm:pt>
    <dgm:pt modelId="{3F62C3E0-52B5-40DB-A191-9CC64E9061E4}" type="pres">
      <dgm:prSet presAssocID="{BA38AEB9-B2F4-4D2D-A400-77CAD57DF77A}" presName="node" presStyleLbl="node1" presStyleIdx="6" presStyleCnt="7">
        <dgm:presLayoutVars>
          <dgm:bulletEnabled val="1"/>
        </dgm:presLayoutVars>
      </dgm:prSet>
      <dgm:spPr/>
    </dgm:pt>
  </dgm:ptLst>
  <dgm:cxnLst>
    <dgm:cxn modelId="{F6959425-E333-4BFA-833D-72E34C5FCA06}" srcId="{44EE0861-1346-4480-9377-9CBAAE90185D}" destId="{BA38AEB9-B2F4-4D2D-A400-77CAD57DF77A}" srcOrd="6" destOrd="0" parTransId="{1C2D0DF4-6C30-44C4-93B2-6F3EA1A8157B}" sibTransId="{01A5E8AC-C1E9-4836-AC4A-B25392046F08}"/>
    <dgm:cxn modelId="{2DF12535-E97D-449D-BC0C-BF7E80CCC5AC}" type="presOf" srcId="{3CB85F07-A7BB-4DAA-8F39-C81B993A6F82}" destId="{EBD6C5B5-4ABB-4327-AFFA-964BDDBC5AD7}" srcOrd="0" destOrd="0" presId="urn:microsoft.com/office/officeart/2005/8/layout/default"/>
    <dgm:cxn modelId="{18DAB05B-3116-4B63-BBFB-66DEE914E060}" type="presOf" srcId="{8165C468-F4E0-44AD-A163-8DC0F9CBB842}" destId="{A1DAB032-2D16-4FE3-B3EC-281C6DB9333D}" srcOrd="0" destOrd="0" presId="urn:microsoft.com/office/officeart/2005/8/layout/default"/>
    <dgm:cxn modelId="{9334915D-359C-406A-B0FE-CA781315A434}" srcId="{44EE0861-1346-4480-9377-9CBAAE90185D}" destId="{61819081-D1C8-4DDC-BDCF-FE0FC04D46CD}" srcOrd="2" destOrd="0" parTransId="{96536C09-0B01-4879-9BB9-95D12B00BF0B}" sibTransId="{A10E2E7F-897A-4CA5-A665-9767A201888E}"/>
    <dgm:cxn modelId="{AB7F6963-42BB-499A-AFB6-7A4DBF4BFAFD}" type="presOf" srcId="{108DD6C8-E2E9-4119-BCD7-8F78745839B1}" destId="{AFDD7EDD-035F-4354-B9BC-06EAAAE809A2}" srcOrd="0" destOrd="0" presId="urn:microsoft.com/office/officeart/2005/8/layout/default"/>
    <dgm:cxn modelId="{51DC936A-6788-4570-A249-31E3D98C1F45}" type="presOf" srcId="{8C88919C-9855-4AC1-99BA-BD59087C684A}" destId="{C6656BAB-AD92-4D5B-9445-353AAC47E51E}" srcOrd="0" destOrd="0" presId="urn:microsoft.com/office/officeart/2005/8/layout/default"/>
    <dgm:cxn modelId="{BFC3B94F-AA7B-4A7D-A026-3FF4E24095A7}" srcId="{44EE0861-1346-4480-9377-9CBAAE90185D}" destId="{108DD6C8-E2E9-4119-BCD7-8F78745839B1}" srcOrd="0" destOrd="0" parTransId="{759B64E0-BEF1-4688-8791-9C6F246DF362}" sibTransId="{3C3554C1-02DE-4D7D-A084-62D5C7F4699B}"/>
    <dgm:cxn modelId="{23B15C75-C86F-4825-99C2-437644BD8599}" srcId="{44EE0861-1346-4480-9377-9CBAAE90185D}" destId="{3CB85F07-A7BB-4DAA-8F39-C81B993A6F82}" srcOrd="1" destOrd="0" parTransId="{DA6B211D-0C52-4E8D-9E8B-7AE98CB206E4}" sibTransId="{703BF0B2-F4A2-40A6-9F12-A3CE5C4BE85B}"/>
    <dgm:cxn modelId="{0228CA57-8EE5-49DF-AA58-FCA69138D09D}" srcId="{44EE0861-1346-4480-9377-9CBAAE90185D}" destId="{8165C468-F4E0-44AD-A163-8DC0F9CBB842}" srcOrd="3" destOrd="0" parTransId="{38368592-54D0-4304-917F-E42957DF536D}" sibTransId="{1C0D7DBD-1220-453E-986E-A36ADE90C43D}"/>
    <dgm:cxn modelId="{C624B5B1-FDC3-4873-8898-201092930479}" srcId="{44EE0861-1346-4480-9377-9CBAAE90185D}" destId="{36A66A9F-A859-4EEA-881B-B569531AC9A7}" srcOrd="5" destOrd="0" parTransId="{122261A0-7990-4CBC-97C7-803FF1D8A562}" sibTransId="{B97E458D-51DC-423F-B5BE-6B6988089FB6}"/>
    <dgm:cxn modelId="{B4A41DB5-834C-4906-AA35-B3619E89B017}" type="presOf" srcId="{BA38AEB9-B2F4-4D2D-A400-77CAD57DF77A}" destId="{3F62C3E0-52B5-40DB-A191-9CC64E9061E4}" srcOrd="0" destOrd="0" presId="urn:microsoft.com/office/officeart/2005/8/layout/default"/>
    <dgm:cxn modelId="{6C6BE6DF-80CC-4E2A-A5CB-E4B8F5632FEE}" type="presOf" srcId="{44EE0861-1346-4480-9377-9CBAAE90185D}" destId="{44936644-F807-4EE3-9DC9-D2040562C391}" srcOrd="0" destOrd="0" presId="urn:microsoft.com/office/officeart/2005/8/layout/default"/>
    <dgm:cxn modelId="{006296ED-A30D-46A8-866C-9CF111A8FA7E}" srcId="{44EE0861-1346-4480-9377-9CBAAE90185D}" destId="{8C88919C-9855-4AC1-99BA-BD59087C684A}" srcOrd="4" destOrd="0" parTransId="{E742AC10-1FB4-4012-A688-6D55BFD7994B}" sibTransId="{A11FF691-8132-4BB4-A2FC-312A92EA9366}"/>
    <dgm:cxn modelId="{3AC2E6EE-7823-48A0-B8E3-562F17C9FB45}" type="presOf" srcId="{61819081-D1C8-4DDC-BDCF-FE0FC04D46CD}" destId="{6D3B56B6-4CB0-4755-9F7B-0FAB3127BF1E}" srcOrd="0" destOrd="0" presId="urn:microsoft.com/office/officeart/2005/8/layout/default"/>
    <dgm:cxn modelId="{0DADD1FE-9888-4C10-B1DD-745521EC67AB}" type="presOf" srcId="{36A66A9F-A859-4EEA-881B-B569531AC9A7}" destId="{40A10785-E5AD-4AAC-8F6C-39E7B3AA8F01}" srcOrd="0" destOrd="0" presId="urn:microsoft.com/office/officeart/2005/8/layout/default"/>
    <dgm:cxn modelId="{1BEC0891-F498-4B66-817A-F6B40290E44B}" type="presParOf" srcId="{44936644-F807-4EE3-9DC9-D2040562C391}" destId="{AFDD7EDD-035F-4354-B9BC-06EAAAE809A2}" srcOrd="0" destOrd="0" presId="urn:microsoft.com/office/officeart/2005/8/layout/default"/>
    <dgm:cxn modelId="{5AA6B402-2676-4DDA-AB0D-75A2E8AD69B7}" type="presParOf" srcId="{44936644-F807-4EE3-9DC9-D2040562C391}" destId="{BC0B7376-6DC9-4131-8739-EC973195D9E0}" srcOrd="1" destOrd="0" presId="urn:microsoft.com/office/officeart/2005/8/layout/default"/>
    <dgm:cxn modelId="{320FB421-BBCC-48C2-BAA3-CA31A2F33148}" type="presParOf" srcId="{44936644-F807-4EE3-9DC9-D2040562C391}" destId="{EBD6C5B5-4ABB-4327-AFFA-964BDDBC5AD7}" srcOrd="2" destOrd="0" presId="urn:microsoft.com/office/officeart/2005/8/layout/default"/>
    <dgm:cxn modelId="{6BD22DBA-509F-4D42-BF3B-EC4082170443}" type="presParOf" srcId="{44936644-F807-4EE3-9DC9-D2040562C391}" destId="{2D29FDB8-4675-44A5-93B8-D873601D8D9E}" srcOrd="3" destOrd="0" presId="urn:microsoft.com/office/officeart/2005/8/layout/default"/>
    <dgm:cxn modelId="{F15A05B3-F0F6-43FA-9188-CFEC22D11BE2}" type="presParOf" srcId="{44936644-F807-4EE3-9DC9-D2040562C391}" destId="{6D3B56B6-4CB0-4755-9F7B-0FAB3127BF1E}" srcOrd="4" destOrd="0" presId="urn:microsoft.com/office/officeart/2005/8/layout/default"/>
    <dgm:cxn modelId="{E54C4D6F-AFAA-4236-845E-DFDBD99B0FCF}" type="presParOf" srcId="{44936644-F807-4EE3-9DC9-D2040562C391}" destId="{C587DE6D-F631-4808-94D6-5F1AD1F53695}" srcOrd="5" destOrd="0" presId="urn:microsoft.com/office/officeart/2005/8/layout/default"/>
    <dgm:cxn modelId="{EACEFF30-B084-49E6-A1A9-153B06ECD666}" type="presParOf" srcId="{44936644-F807-4EE3-9DC9-D2040562C391}" destId="{A1DAB032-2D16-4FE3-B3EC-281C6DB9333D}" srcOrd="6" destOrd="0" presId="urn:microsoft.com/office/officeart/2005/8/layout/default"/>
    <dgm:cxn modelId="{5F3E9981-370F-488D-8963-5C69F14447C4}" type="presParOf" srcId="{44936644-F807-4EE3-9DC9-D2040562C391}" destId="{142B1685-9695-4B71-82D3-997A86AE5B8C}" srcOrd="7" destOrd="0" presId="urn:microsoft.com/office/officeart/2005/8/layout/default"/>
    <dgm:cxn modelId="{D4E1613C-4351-40C7-8AD7-599C17919B40}" type="presParOf" srcId="{44936644-F807-4EE3-9DC9-D2040562C391}" destId="{C6656BAB-AD92-4D5B-9445-353AAC47E51E}" srcOrd="8" destOrd="0" presId="urn:microsoft.com/office/officeart/2005/8/layout/default"/>
    <dgm:cxn modelId="{38DC43E6-EF40-4D3B-9083-C8B98ECB1AC0}" type="presParOf" srcId="{44936644-F807-4EE3-9DC9-D2040562C391}" destId="{BADDA10C-DF09-4143-B507-8742F52BC23D}" srcOrd="9" destOrd="0" presId="urn:microsoft.com/office/officeart/2005/8/layout/default"/>
    <dgm:cxn modelId="{1D9D6FEC-D5A8-433F-9936-1DFF16533D14}" type="presParOf" srcId="{44936644-F807-4EE3-9DC9-D2040562C391}" destId="{40A10785-E5AD-4AAC-8F6C-39E7B3AA8F01}" srcOrd="10" destOrd="0" presId="urn:microsoft.com/office/officeart/2005/8/layout/default"/>
    <dgm:cxn modelId="{DA8973AE-B191-4AE7-9B1F-0A5A27A746D6}" type="presParOf" srcId="{44936644-F807-4EE3-9DC9-D2040562C391}" destId="{7A00B20A-267F-42CF-AAA8-50FD14F2DFEC}" srcOrd="11" destOrd="0" presId="urn:microsoft.com/office/officeart/2005/8/layout/default"/>
    <dgm:cxn modelId="{EFA9664D-413F-47C5-9722-3CE0DE2576C3}" type="presParOf" srcId="{44936644-F807-4EE3-9DC9-D2040562C391}" destId="{3F62C3E0-52B5-40DB-A191-9CC64E9061E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2ED308-E42A-43C9-90E4-BEDEF67C4537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0152D1-52F1-4A33-8576-F3309F9D4655}">
      <dgm:prSet custT="1"/>
      <dgm:spPr/>
      <dgm:t>
        <a:bodyPr/>
        <a:lstStyle/>
        <a:p>
          <a:r>
            <a:rPr lang="en-US" sz="900" dirty="0"/>
            <a:t>Insurance</a:t>
          </a:r>
        </a:p>
      </dgm:t>
    </dgm:pt>
    <dgm:pt modelId="{7D8EDBE5-D592-4A66-B877-35B7C9CEF472}" type="parTrans" cxnId="{FBA9D631-69C8-4998-A82A-38052EC28A0A}">
      <dgm:prSet/>
      <dgm:spPr/>
      <dgm:t>
        <a:bodyPr/>
        <a:lstStyle/>
        <a:p>
          <a:endParaRPr lang="en-US" sz="2000"/>
        </a:p>
      </dgm:t>
    </dgm:pt>
    <dgm:pt modelId="{B366743F-3B86-42F6-932B-4FF2D9F87386}" type="sibTrans" cxnId="{FBA9D631-69C8-4998-A82A-38052EC28A0A}">
      <dgm:prSet/>
      <dgm:spPr/>
      <dgm:t>
        <a:bodyPr/>
        <a:lstStyle/>
        <a:p>
          <a:endParaRPr lang="en-US" sz="2000"/>
        </a:p>
      </dgm:t>
    </dgm:pt>
    <dgm:pt modelId="{B781F070-6678-4767-8766-5E811E3F126B}">
      <dgm:prSet custT="1"/>
      <dgm:spPr/>
      <dgm:t>
        <a:bodyPr/>
        <a:lstStyle/>
        <a:p>
          <a:r>
            <a:rPr lang="en-US" sz="600" dirty="0"/>
            <a:t>Claims prediction</a:t>
          </a:r>
        </a:p>
      </dgm:t>
    </dgm:pt>
    <dgm:pt modelId="{CD185CEC-5616-4E4C-90F7-0D52CE78D29B}" type="parTrans" cxnId="{4173100E-F831-4E57-B6E9-22E357F7BB26}">
      <dgm:prSet/>
      <dgm:spPr/>
      <dgm:t>
        <a:bodyPr/>
        <a:lstStyle/>
        <a:p>
          <a:endParaRPr lang="en-US" sz="2000"/>
        </a:p>
      </dgm:t>
    </dgm:pt>
    <dgm:pt modelId="{EA2B800F-D1F3-4DAB-99B9-24E487E4472E}" type="sibTrans" cxnId="{4173100E-F831-4E57-B6E9-22E357F7BB26}">
      <dgm:prSet/>
      <dgm:spPr/>
      <dgm:t>
        <a:bodyPr/>
        <a:lstStyle/>
        <a:p>
          <a:endParaRPr lang="en-US" sz="2000"/>
        </a:p>
      </dgm:t>
    </dgm:pt>
    <dgm:pt modelId="{E5514E1B-7873-40AD-8EA4-495B6BB9C916}">
      <dgm:prSet custT="1"/>
      <dgm:spPr/>
      <dgm:t>
        <a:bodyPr/>
        <a:lstStyle/>
        <a:p>
          <a:r>
            <a:rPr lang="en-US" sz="600" dirty="0"/>
            <a:t>Claims handling</a:t>
          </a:r>
        </a:p>
      </dgm:t>
    </dgm:pt>
    <dgm:pt modelId="{867E3CEC-63DC-4B54-917F-002A465B3916}" type="parTrans" cxnId="{2D5BAB6A-6C59-48F9-943A-97DE4E872452}">
      <dgm:prSet/>
      <dgm:spPr/>
      <dgm:t>
        <a:bodyPr/>
        <a:lstStyle/>
        <a:p>
          <a:endParaRPr lang="en-US" sz="2000"/>
        </a:p>
      </dgm:t>
    </dgm:pt>
    <dgm:pt modelId="{111D705B-8348-4B02-8466-7C7BDC11B9D7}" type="sibTrans" cxnId="{2D5BAB6A-6C59-48F9-943A-97DE4E872452}">
      <dgm:prSet/>
      <dgm:spPr/>
      <dgm:t>
        <a:bodyPr/>
        <a:lstStyle/>
        <a:p>
          <a:endParaRPr lang="en-US" sz="2000"/>
        </a:p>
      </dgm:t>
    </dgm:pt>
    <dgm:pt modelId="{2491C437-64DB-4BAA-9FAA-AC42571741C2}">
      <dgm:prSet custT="1"/>
      <dgm:spPr/>
      <dgm:t>
        <a:bodyPr/>
        <a:lstStyle/>
        <a:p>
          <a:r>
            <a:rPr lang="en-US" sz="600" dirty="0"/>
            <a:t>Price sensitivity</a:t>
          </a:r>
        </a:p>
      </dgm:t>
    </dgm:pt>
    <dgm:pt modelId="{8094A844-1AC6-4A38-AE67-90EA9759D74B}" type="parTrans" cxnId="{564C9D33-26E9-496C-B6EE-069E74A8668C}">
      <dgm:prSet/>
      <dgm:spPr/>
      <dgm:t>
        <a:bodyPr/>
        <a:lstStyle/>
        <a:p>
          <a:endParaRPr lang="en-US" sz="2000"/>
        </a:p>
      </dgm:t>
    </dgm:pt>
    <dgm:pt modelId="{1BCDAAEE-21E1-4571-913F-F20D5BD375C3}" type="sibTrans" cxnId="{564C9D33-26E9-496C-B6EE-069E74A8668C}">
      <dgm:prSet/>
      <dgm:spPr/>
      <dgm:t>
        <a:bodyPr/>
        <a:lstStyle/>
        <a:p>
          <a:endParaRPr lang="en-US" sz="2000"/>
        </a:p>
      </dgm:t>
    </dgm:pt>
    <dgm:pt modelId="{590CE334-2669-4825-A127-E387FC7F999A}">
      <dgm:prSet custT="1"/>
      <dgm:spPr/>
      <dgm:t>
        <a:bodyPr/>
        <a:lstStyle/>
        <a:p>
          <a:r>
            <a:rPr lang="en-US" sz="600" dirty="0"/>
            <a:t>Investments</a:t>
          </a:r>
        </a:p>
      </dgm:t>
    </dgm:pt>
    <dgm:pt modelId="{94988A0D-A1C4-4110-8025-6DAD76B9D9A5}" type="parTrans" cxnId="{1BE58AF8-F063-4976-BCCA-4EF89E48BA3E}">
      <dgm:prSet/>
      <dgm:spPr/>
      <dgm:t>
        <a:bodyPr/>
        <a:lstStyle/>
        <a:p>
          <a:endParaRPr lang="en-US" sz="2000"/>
        </a:p>
      </dgm:t>
    </dgm:pt>
    <dgm:pt modelId="{EC779198-47A4-4081-9F65-3523F6190A77}" type="sibTrans" cxnId="{1BE58AF8-F063-4976-BCCA-4EF89E48BA3E}">
      <dgm:prSet/>
      <dgm:spPr/>
      <dgm:t>
        <a:bodyPr/>
        <a:lstStyle/>
        <a:p>
          <a:endParaRPr lang="en-US" sz="2000"/>
        </a:p>
      </dgm:t>
    </dgm:pt>
    <dgm:pt modelId="{E2A4F4B7-F1BE-4D04-AABA-02723E2F5F88}">
      <dgm:prSet custT="1"/>
      <dgm:spPr/>
      <dgm:t>
        <a:bodyPr/>
        <a:lstStyle/>
        <a:p>
          <a:r>
            <a:rPr lang="en-US" sz="600" dirty="0"/>
            <a:t>Agent &amp; branch performance</a:t>
          </a:r>
        </a:p>
      </dgm:t>
    </dgm:pt>
    <dgm:pt modelId="{EB0992EE-3159-44ED-947D-65A9278612D7}" type="parTrans" cxnId="{559A369D-CF57-4311-A758-717EF740DD3C}">
      <dgm:prSet/>
      <dgm:spPr/>
      <dgm:t>
        <a:bodyPr/>
        <a:lstStyle/>
        <a:p>
          <a:endParaRPr lang="en-US" sz="2000"/>
        </a:p>
      </dgm:t>
    </dgm:pt>
    <dgm:pt modelId="{83C7D931-3C8C-4400-A087-E8DD9208CC9F}" type="sibTrans" cxnId="{559A369D-CF57-4311-A758-717EF740DD3C}">
      <dgm:prSet/>
      <dgm:spPr/>
      <dgm:t>
        <a:bodyPr/>
        <a:lstStyle/>
        <a:p>
          <a:endParaRPr lang="en-US" sz="2000"/>
        </a:p>
      </dgm:t>
    </dgm:pt>
    <dgm:pt modelId="{D3EF2BCA-AA61-459D-9AEC-2ACA1DA26AB0}">
      <dgm:prSet custT="1"/>
      <dgm:spPr/>
      <dgm:t>
        <a:bodyPr/>
        <a:lstStyle/>
        <a:p>
          <a:r>
            <a:rPr lang="en-US" sz="600" dirty="0"/>
            <a:t>DM, product mix</a:t>
          </a:r>
        </a:p>
      </dgm:t>
    </dgm:pt>
    <dgm:pt modelId="{D715EF0D-7D26-4339-9804-10820DC05D1B}" type="parTrans" cxnId="{DFF35CF2-DFF9-4810-8174-784A5A4C0B76}">
      <dgm:prSet/>
      <dgm:spPr/>
      <dgm:t>
        <a:bodyPr/>
        <a:lstStyle/>
        <a:p>
          <a:endParaRPr lang="en-US" sz="2000"/>
        </a:p>
      </dgm:t>
    </dgm:pt>
    <dgm:pt modelId="{5D249B19-784D-485D-80D2-14F7E55F8CE4}" type="sibTrans" cxnId="{DFF35CF2-DFF9-4810-8174-784A5A4C0B76}">
      <dgm:prSet/>
      <dgm:spPr/>
      <dgm:t>
        <a:bodyPr/>
        <a:lstStyle/>
        <a:p>
          <a:endParaRPr lang="en-US" sz="2000"/>
        </a:p>
      </dgm:t>
    </dgm:pt>
    <dgm:pt modelId="{39BA2DDE-118C-4375-82F0-37A2CB7ADC71}">
      <dgm:prSet custT="1"/>
      <dgm:spPr/>
      <dgm:t>
        <a:bodyPr/>
        <a:lstStyle/>
        <a:p>
          <a:r>
            <a:rPr lang="en-US" sz="900" dirty="0"/>
            <a:t>Construction</a:t>
          </a:r>
        </a:p>
      </dgm:t>
    </dgm:pt>
    <dgm:pt modelId="{4BECA8A1-0D2A-4193-975B-6C728C2296E1}" type="parTrans" cxnId="{B33C5479-3630-46B4-9185-A597DC92F0D0}">
      <dgm:prSet/>
      <dgm:spPr/>
      <dgm:t>
        <a:bodyPr/>
        <a:lstStyle/>
        <a:p>
          <a:endParaRPr lang="en-US" sz="2000"/>
        </a:p>
      </dgm:t>
    </dgm:pt>
    <dgm:pt modelId="{724D44E5-23E2-47B6-A83C-67580C8E2CCD}" type="sibTrans" cxnId="{B33C5479-3630-46B4-9185-A597DC92F0D0}">
      <dgm:prSet/>
      <dgm:spPr/>
      <dgm:t>
        <a:bodyPr/>
        <a:lstStyle/>
        <a:p>
          <a:endParaRPr lang="en-US" sz="2000"/>
        </a:p>
      </dgm:t>
    </dgm:pt>
    <dgm:pt modelId="{E8A2BD5C-5C70-4D29-A035-A5C119F43CB2}">
      <dgm:prSet custT="1"/>
      <dgm:spPr/>
      <dgm:t>
        <a:bodyPr/>
        <a:lstStyle/>
        <a:p>
          <a:r>
            <a:rPr lang="en-US" sz="600" dirty="0"/>
            <a:t>Contractor performance</a:t>
          </a:r>
        </a:p>
      </dgm:t>
    </dgm:pt>
    <dgm:pt modelId="{151133AF-9705-4556-97C0-1BE2F022CD9B}" type="parTrans" cxnId="{305DF578-B561-4F99-8D3C-802877E6D8F1}">
      <dgm:prSet/>
      <dgm:spPr/>
      <dgm:t>
        <a:bodyPr/>
        <a:lstStyle/>
        <a:p>
          <a:endParaRPr lang="en-US" sz="2000"/>
        </a:p>
      </dgm:t>
    </dgm:pt>
    <dgm:pt modelId="{DBA53CB6-A5DB-4855-AF37-CB879C746827}" type="sibTrans" cxnId="{305DF578-B561-4F99-8D3C-802877E6D8F1}">
      <dgm:prSet/>
      <dgm:spPr/>
      <dgm:t>
        <a:bodyPr/>
        <a:lstStyle/>
        <a:p>
          <a:endParaRPr lang="en-US" sz="2000"/>
        </a:p>
      </dgm:t>
    </dgm:pt>
    <dgm:pt modelId="{E2FCAD21-7E86-4C0D-B5DC-7C5BFEF5ED1C}">
      <dgm:prSet custT="1"/>
      <dgm:spPr/>
      <dgm:t>
        <a:bodyPr/>
        <a:lstStyle/>
        <a:p>
          <a:r>
            <a:rPr lang="en-US" sz="600" dirty="0"/>
            <a:t>Design issue prediction</a:t>
          </a:r>
        </a:p>
      </dgm:t>
    </dgm:pt>
    <dgm:pt modelId="{7ED4AE08-10B3-4169-AB5C-3019D5D42741}" type="parTrans" cxnId="{B5F2E695-0ED0-4E34-BBA5-F95718B986AC}">
      <dgm:prSet/>
      <dgm:spPr/>
      <dgm:t>
        <a:bodyPr/>
        <a:lstStyle/>
        <a:p>
          <a:endParaRPr lang="en-US" sz="2000"/>
        </a:p>
      </dgm:t>
    </dgm:pt>
    <dgm:pt modelId="{D48D260D-5F80-44DD-A8DE-C190B5AC4ECF}" type="sibTrans" cxnId="{B5F2E695-0ED0-4E34-BBA5-F95718B986AC}">
      <dgm:prSet/>
      <dgm:spPr/>
      <dgm:t>
        <a:bodyPr/>
        <a:lstStyle/>
        <a:p>
          <a:endParaRPr lang="en-US" sz="2000"/>
        </a:p>
      </dgm:t>
    </dgm:pt>
    <dgm:pt modelId="{32A87C26-CF1A-4974-9D7C-66782C9AC47D}">
      <dgm:prSet custT="1"/>
      <dgm:spPr/>
      <dgm:t>
        <a:bodyPr/>
        <a:lstStyle/>
        <a:p>
          <a:r>
            <a:rPr lang="en-US" sz="900" dirty="0"/>
            <a:t>Life Sciences</a:t>
          </a:r>
        </a:p>
      </dgm:t>
    </dgm:pt>
    <dgm:pt modelId="{7B111AE1-182C-4D61-9C61-75EBD3A9623E}" type="parTrans" cxnId="{754C57D2-1D45-4B4A-8DB6-8DD59B84B90F}">
      <dgm:prSet/>
      <dgm:spPr/>
      <dgm:t>
        <a:bodyPr/>
        <a:lstStyle/>
        <a:p>
          <a:endParaRPr lang="en-US" sz="2000"/>
        </a:p>
      </dgm:t>
    </dgm:pt>
    <dgm:pt modelId="{1C8720BD-B2E8-4972-A535-5D53A85B97BB}" type="sibTrans" cxnId="{754C57D2-1D45-4B4A-8DB6-8DD59B84B90F}">
      <dgm:prSet/>
      <dgm:spPr/>
      <dgm:t>
        <a:bodyPr/>
        <a:lstStyle/>
        <a:p>
          <a:endParaRPr lang="en-US" sz="2000"/>
        </a:p>
      </dgm:t>
    </dgm:pt>
    <dgm:pt modelId="{436983D6-8C8C-4A2E-BFE9-C307BA942304}">
      <dgm:prSet custT="1"/>
      <dgm:spPr/>
      <dgm:t>
        <a:bodyPr/>
        <a:lstStyle/>
        <a:p>
          <a:r>
            <a:rPr lang="en-US" sz="600" dirty="0"/>
            <a:t>Identifying biomarkers</a:t>
          </a:r>
        </a:p>
      </dgm:t>
    </dgm:pt>
    <dgm:pt modelId="{C9CBEE34-697A-4754-B63E-7AC4ACEEBF32}" type="parTrans" cxnId="{E6111480-BD8D-431C-B949-528888EB452C}">
      <dgm:prSet/>
      <dgm:spPr/>
      <dgm:t>
        <a:bodyPr/>
        <a:lstStyle/>
        <a:p>
          <a:endParaRPr lang="en-US" sz="2000"/>
        </a:p>
      </dgm:t>
    </dgm:pt>
    <dgm:pt modelId="{A76B0C48-D0D6-4F25-897D-A0951DD61136}" type="sibTrans" cxnId="{E6111480-BD8D-431C-B949-528888EB452C}">
      <dgm:prSet/>
      <dgm:spPr/>
      <dgm:t>
        <a:bodyPr/>
        <a:lstStyle/>
        <a:p>
          <a:endParaRPr lang="en-US" sz="2000"/>
        </a:p>
      </dgm:t>
    </dgm:pt>
    <dgm:pt modelId="{78EA91B7-67F8-40E9-BDD9-2CC09EB76C24}">
      <dgm:prSet custT="1"/>
      <dgm:spPr/>
      <dgm:t>
        <a:bodyPr/>
        <a:lstStyle/>
        <a:p>
          <a:r>
            <a:rPr lang="en-US" sz="600" dirty="0"/>
            <a:t>Identifying negative responses</a:t>
          </a:r>
        </a:p>
      </dgm:t>
    </dgm:pt>
    <dgm:pt modelId="{ACE1FB5A-3182-42B2-A44A-D271FA470613}" type="parTrans" cxnId="{7AEE8908-4B37-4AAF-AB61-72BF2545E9E3}">
      <dgm:prSet/>
      <dgm:spPr/>
      <dgm:t>
        <a:bodyPr/>
        <a:lstStyle/>
        <a:p>
          <a:endParaRPr lang="en-US" sz="2000"/>
        </a:p>
      </dgm:t>
    </dgm:pt>
    <dgm:pt modelId="{33550E61-8610-49FE-AACD-2A3143CA4483}" type="sibTrans" cxnId="{7AEE8908-4B37-4AAF-AB61-72BF2545E9E3}">
      <dgm:prSet/>
      <dgm:spPr/>
      <dgm:t>
        <a:bodyPr/>
        <a:lstStyle/>
        <a:p>
          <a:endParaRPr lang="en-US" sz="2000"/>
        </a:p>
      </dgm:t>
    </dgm:pt>
    <dgm:pt modelId="{45183C05-6834-43A4-AD48-E172A92F5099}">
      <dgm:prSet custT="1"/>
      <dgm:spPr/>
      <dgm:t>
        <a:bodyPr/>
        <a:lstStyle/>
        <a:p>
          <a:r>
            <a:rPr lang="en-US" sz="600" dirty="0"/>
            <a:t>Diagnostic test development</a:t>
          </a:r>
        </a:p>
      </dgm:t>
    </dgm:pt>
    <dgm:pt modelId="{DC1F4289-7078-464E-9300-2F0178EB09AE}" type="parTrans" cxnId="{22DF03BE-6C14-4D78-97CF-472213011083}">
      <dgm:prSet/>
      <dgm:spPr/>
      <dgm:t>
        <a:bodyPr/>
        <a:lstStyle/>
        <a:p>
          <a:endParaRPr lang="en-US" sz="2000"/>
        </a:p>
      </dgm:t>
    </dgm:pt>
    <dgm:pt modelId="{2BE0C12A-5B70-4402-BB19-267B82AC68D4}" type="sibTrans" cxnId="{22DF03BE-6C14-4D78-97CF-472213011083}">
      <dgm:prSet/>
      <dgm:spPr/>
      <dgm:t>
        <a:bodyPr/>
        <a:lstStyle/>
        <a:p>
          <a:endParaRPr lang="en-US" sz="2000"/>
        </a:p>
      </dgm:t>
    </dgm:pt>
    <dgm:pt modelId="{595086F5-CFAD-43C3-8F6E-EB1573F44341}">
      <dgm:prSet custT="1"/>
      <dgm:spPr/>
      <dgm:t>
        <a:bodyPr/>
        <a:lstStyle/>
        <a:p>
          <a:r>
            <a:rPr lang="en-US" sz="600" dirty="0"/>
            <a:t>Diagnostic targeting</a:t>
          </a:r>
        </a:p>
      </dgm:t>
    </dgm:pt>
    <dgm:pt modelId="{43E3F245-BB91-4812-B5C9-FF02C89BD13F}" type="parTrans" cxnId="{97734439-0F1A-446D-9047-1CDCB6E883A2}">
      <dgm:prSet/>
      <dgm:spPr/>
      <dgm:t>
        <a:bodyPr/>
        <a:lstStyle/>
        <a:p>
          <a:endParaRPr lang="en-US" sz="2000"/>
        </a:p>
      </dgm:t>
    </dgm:pt>
    <dgm:pt modelId="{53840398-1BF9-4134-8E59-21CE845DFE0E}" type="sibTrans" cxnId="{97734439-0F1A-446D-9047-1CDCB6E883A2}">
      <dgm:prSet/>
      <dgm:spPr/>
      <dgm:t>
        <a:bodyPr/>
        <a:lstStyle/>
        <a:p>
          <a:endParaRPr lang="en-US" sz="2000"/>
        </a:p>
      </dgm:t>
    </dgm:pt>
    <dgm:pt modelId="{99097458-A018-4446-9449-3BC6F8F18F1C}">
      <dgm:prSet custT="1"/>
      <dgm:spPr/>
      <dgm:t>
        <a:bodyPr/>
        <a:lstStyle/>
        <a:p>
          <a:r>
            <a:rPr lang="en-US" sz="600" dirty="0"/>
            <a:t>Predicting drug demand</a:t>
          </a:r>
        </a:p>
      </dgm:t>
    </dgm:pt>
    <dgm:pt modelId="{B81F0F6B-49CE-46E2-8F47-35D9C8B5D6DD}" type="parTrans" cxnId="{BADE3AF9-59D2-4D22-A399-725C30C9841E}">
      <dgm:prSet/>
      <dgm:spPr/>
      <dgm:t>
        <a:bodyPr/>
        <a:lstStyle/>
        <a:p>
          <a:endParaRPr lang="en-US" sz="2000"/>
        </a:p>
      </dgm:t>
    </dgm:pt>
    <dgm:pt modelId="{0F65E941-2675-4E45-93EA-895BC00B082B}" type="sibTrans" cxnId="{BADE3AF9-59D2-4D22-A399-725C30C9841E}">
      <dgm:prSet/>
      <dgm:spPr/>
      <dgm:t>
        <a:bodyPr/>
        <a:lstStyle/>
        <a:p>
          <a:endParaRPr lang="en-US" sz="2000"/>
        </a:p>
      </dgm:t>
    </dgm:pt>
    <dgm:pt modelId="{764D2C97-41D4-4E83-92E3-A40049EF7F3B}">
      <dgm:prSet custT="1"/>
      <dgm:spPr/>
      <dgm:t>
        <a:bodyPr/>
        <a:lstStyle/>
        <a:p>
          <a:r>
            <a:rPr lang="en-US" sz="600" dirty="0"/>
            <a:t>Prescription adherence</a:t>
          </a:r>
        </a:p>
      </dgm:t>
    </dgm:pt>
    <dgm:pt modelId="{8D2651CD-9DA1-4A3F-BD25-92030C0DA635}" type="parTrans" cxnId="{A335E771-DC8F-4253-8A7F-6BAB8AD1A599}">
      <dgm:prSet/>
      <dgm:spPr/>
      <dgm:t>
        <a:bodyPr/>
        <a:lstStyle/>
        <a:p>
          <a:endParaRPr lang="en-US" sz="2000"/>
        </a:p>
      </dgm:t>
    </dgm:pt>
    <dgm:pt modelId="{B0688EC3-9EEC-4E40-9935-5F46C466AC31}" type="sibTrans" cxnId="{A335E771-DC8F-4253-8A7F-6BAB8AD1A599}">
      <dgm:prSet/>
      <dgm:spPr/>
      <dgm:t>
        <a:bodyPr/>
        <a:lstStyle/>
        <a:p>
          <a:endParaRPr lang="en-US" sz="2000"/>
        </a:p>
      </dgm:t>
    </dgm:pt>
    <dgm:pt modelId="{F24E88D1-5865-45BB-B7DA-CF430D10E77B}">
      <dgm:prSet custT="1"/>
      <dgm:spPr/>
      <dgm:t>
        <a:bodyPr/>
        <a:lstStyle/>
        <a:p>
          <a:r>
            <a:rPr lang="en-US" sz="600" dirty="0"/>
            <a:t>Putative safety signals</a:t>
          </a:r>
        </a:p>
      </dgm:t>
    </dgm:pt>
    <dgm:pt modelId="{B2B86BBA-950D-4B44-9B20-F23D0AF85CDE}" type="parTrans" cxnId="{AA9A5034-C5A3-42F9-9437-F8F76836A4AE}">
      <dgm:prSet/>
      <dgm:spPr/>
      <dgm:t>
        <a:bodyPr/>
        <a:lstStyle/>
        <a:p>
          <a:endParaRPr lang="en-US" sz="2000"/>
        </a:p>
      </dgm:t>
    </dgm:pt>
    <dgm:pt modelId="{80E52CF4-A3D9-4BC0-BA52-BA28019C0312}" type="sibTrans" cxnId="{AA9A5034-C5A3-42F9-9437-F8F76836A4AE}">
      <dgm:prSet/>
      <dgm:spPr/>
      <dgm:t>
        <a:bodyPr/>
        <a:lstStyle/>
        <a:p>
          <a:endParaRPr lang="en-US" sz="2000"/>
        </a:p>
      </dgm:t>
    </dgm:pt>
    <dgm:pt modelId="{0BCF5297-0705-4E39-9647-0B6A07B40354}">
      <dgm:prSet custT="1"/>
      <dgm:spPr/>
      <dgm:t>
        <a:bodyPr/>
        <a:lstStyle/>
        <a:p>
          <a:r>
            <a:rPr lang="en-US" sz="600" dirty="0"/>
            <a:t>Social media marketing</a:t>
          </a:r>
        </a:p>
      </dgm:t>
    </dgm:pt>
    <dgm:pt modelId="{60504982-181B-450D-B354-213BC6F36A93}" type="parTrans" cxnId="{B7975952-6346-44F7-851C-16BB9F90981C}">
      <dgm:prSet/>
      <dgm:spPr/>
      <dgm:t>
        <a:bodyPr/>
        <a:lstStyle/>
        <a:p>
          <a:endParaRPr lang="en-US" sz="2000"/>
        </a:p>
      </dgm:t>
    </dgm:pt>
    <dgm:pt modelId="{A2536C15-CDF8-4696-83F4-59F0AF768DAB}" type="sibTrans" cxnId="{B7975952-6346-44F7-851C-16BB9F90981C}">
      <dgm:prSet/>
      <dgm:spPr/>
      <dgm:t>
        <a:bodyPr/>
        <a:lstStyle/>
        <a:p>
          <a:endParaRPr lang="en-US" sz="2000"/>
        </a:p>
      </dgm:t>
    </dgm:pt>
    <dgm:pt modelId="{0D3D02CB-3623-46D9-A045-762BD9B6AD9C}">
      <dgm:prSet custT="1"/>
      <dgm:spPr/>
      <dgm:t>
        <a:bodyPr/>
        <a:lstStyle/>
        <a:p>
          <a:r>
            <a:rPr lang="en-US" sz="600" dirty="0"/>
            <a:t>Image analysis</a:t>
          </a:r>
        </a:p>
      </dgm:t>
    </dgm:pt>
    <dgm:pt modelId="{E258D936-256B-4093-8C54-7D5D741D3FF1}" type="parTrans" cxnId="{C1C7E8C3-8860-4A3F-A233-5E3CE56FC667}">
      <dgm:prSet/>
      <dgm:spPr/>
      <dgm:t>
        <a:bodyPr/>
        <a:lstStyle/>
        <a:p>
          <a:endParaRPr lang="en-US" sz="2000"/>
        </a:p>
      </dgm:t>
    </dgm:pt>
    <dgm:pt modelId="{EEE56C40-271F-4DA3-A08F-7A1A3263573C}" type="sibTrans" cxnId="{C1C7E8C3-8860-4A3F-A233-5E3CE56FC667}">
      <dgm:prSet/>
      <dgm:spPr/>
      <dgm:t>
        <a:bodyPr/>
        <a:lstStyle/>
        <a:p>
          <a:endParaRPr lang="en-US" sz="2000"/>
        </a:p>
      </dgm:t>
    </dgm:pt>
    <dgm:pt modelId="{2EED2DF5-09C7-4984-8416-A6D3F2D4387A}">
      <dgm:prSet custT="1"/>
      <dgm:spPr/>
      <dgm:t>
        <a:bodyPr/>
        <a:lstStyle/>
        <a:p>
          <a:r>
            <a:rPr lang="en-US" sz="600" dirty="0"/>
            <a:t>Clinical trial design</a:t>
          </a:r>
        </a:p>
      </dgm:t>
    </dgm:pt>
    <dgm:pt modelId="{F486A206-A213-4AA1-A2A5-F339288F55F7}" type="parTrans" cxnId="{497157A0-4A0D-4B7C-B702-225DF253BA9D}">
      <dgm:prSet/>
      <dgm:spPr/>
      <dgm:t>
        <a:bodyPr/>
        <a:lstStyle/>
        <a:p>
          <a:endParaRPr lang="en-US" sz="2000"/>
        </a:p>
      </dgm:t>
    </dgm:pt>
    <dgm:pt modelId="{173DBED8-7256-4FF1-AF61-6C5C62DF1FDE}" type="sibTrans" cxnId="{497157A0-4A0D-4B7C-B702-225DF253BA9D}">
      <dgm:prSet/>
      <dgm:spPr/>
      <dgm:t>
        <a:bodyPr/>
        <a:lstStyle/>
        <a:p>
          <a:endParaRPr lang="en-US" sz="2000"/>
        </a:p>
      </dgm:t>
    </dgm:pt>
    <dgm:pt modelId="{648CB760-C2EC-4053-8479-0E5F8C1E770C}">
      <dgm:prSet custT="1"/>
      <dgm:spPr/>
      <dgm:t>
        <a:bodyPr/>
        <a:lstStyle/>
        <a:p>
          <a:r>
            <a:rPr lang="en-US" sz="600" dirty="0"/>
            <a:t>COGS optimization</a:t>
          </a:r>
        </a:p>
      </dgm:t>
    </dgm:pt>
    <dgm:pt modelId="{0187C0CA-D621-444C-893F-52D1576966EC}" type="parTrans" cxnId="{BDC238BC-B64A-49DB-9C4A-FFE4BB57960D}">
      <dgm:prSet/>
      <dgm:spPr/>
      <dgm:t>
        <a:bodyPr/>
        <a:lstStyle/>
        <a:p>
          <a:endParaRPr lang="en-US" sz="2000"/>
        </a:p>
      </dgm:t>
    </dgm:pt>
    <dgm:pt modelId="{A664FC36-2EE4-4C26-8BF2-292CFE9794A1}" type="sibTrans" cxnId="{BDC238BC-B64A-49DB-9C4A-FFE4BB57960D}">
      <dgm:prSet/>
      <dgm:spPr/>
      <dgm:t>
        <a:bodyPr/>
        <a:lstStyle/>
        <a:p>
          <a:endParaRPr lang="en-US" sz="2000"/>
        </a:p>
      </dgm:t>
    </dgm:pt>
    <dgm:pt modelId="{505B44A2-4977-4985-8C16-A7D27C141313}">
      <dgm:prSet custT="1"/>
      <dgm:spPr/>
      <dgm:t>
        <a:bodyPr/>
        <a:lstStyle/>
        <a:p>
          <a:r>
            <a:rPr lang="en-US" sz="900" dirty="0"/>
            <a:t>Hospitality</a:t>
          </a:r>
        </a:p>
      </dgm:t>
    </dgm:pt>
    <dgm:pt modelId="{6FC8B9BB-8833-4960-8D9E-E0E6F9463670}" type="parTrans" cxnId="{31BDB06B-8289-44B1-A80C-5A8C4CD3CDFB}">
      <dgm:prSet/>
      <dgm:spPr/>
      <dgm:t>
        <a:bodyPr/>
        <a:lstStyle/>
        <a:p>
          <a:endParaRPr lang="en-US" sz="2000"/>
        </a:p>
      </dgm:t>
    </dgm:pt>
    <dgm:pt modelId="{10F48F97-5C71-41ED-AB11-DF2339B7AF5C}" type="sibTrans" cxnId="{31BDB06B-8289-44B1-A80C-5A8C4CD3CDFB}">
      <dgm:prSet/>
      <dgm:spPr/>
      <dgm:t>
        <a:bodyPr/>
        <a:lstStyle/>
        <a:p>
          <a:endParaRPr lang="en-US" sz="2000"/>
        </a:p>
      </dgm:t>
    </dgm:pt>
    <dgm:pt modelId="{57E683DC-EBAA-4F75-A802-5F1F40DB8174}">
      <dgm:prSet custT="1"/>
      <dgm:spPr/>
      <dgm:t>
        <a:bodyPr/>
        <a:lstStyle/>
        <a:p>
          <a:r>
            <a:rPr lang="en-US" sz="600" dirty="0"/>
            <a:t>Dynamic pricing</a:t>
          </a:r>
        </a:p>
      </dgm:t>
    </dgm:pt>
    <dgm:pt modelId="{F580DBC7-5D0E-4D2E-A4EB-7881289C59AA}" type="parTrans" cxnId="{64F9BA22-ADFD-4A02-AF9D-4E0904FE72DB}">
      <dgm:prSet/>
      <dgm:spPr/>
      <dgm:t>
        <a:bodyPr/>
        <a:lstStyle/>
        <a:p>
          <a:endParaRPr lang="en-US" sz="2000"/>
        </a:p>
      </dgm:t>
    </dgm:pt>
    <dgm:pt modelId="{899BD20A-C59A-4650-9EF1-8FCBE9031316}" type="sibTrans" cxnId="{64F9BA22-ADFD-4A02-AF9D-4E0904FE72DB}">
      <dgm:prSet/>
      <dgm:spPr/>
      <dgm:t>
        <a:bodyPr/>
        <a:lstStyle/>
        <a:p>
          <a:endParaRPr lang="en-US" sz="2000"/>
        </a:p>
      </dgm:t>
    </dgm:pt>
    <dgm:pt modelId="{B6FE2EC1-11BA-43B9-AE63-869F19A815A7}">
      <dgm:prSet custT="1"/>
      <dgm:spPr/>
      <dgm:t>
        <a:bodyPr/>
        <a:lstStyle/>
        <a:p>
          <a:r>
            <a:rPr lang="en-US" sz="600" dirty="0"/>
            <a:t>Promos/upgrades/offers</a:t>
          </a:r>
        </a:p>
      </dgm:t>
    </dgm:pt>
    <dgm:pt modelId="{E90AE331-3A91-4306-8F38-B7A887C4EE1A}" type="parTrans" cxnId="{362BF445-B22D-4005-A7BE-65535ED96E75}">
      <dgm:prSet/>
      <dgm:spPr/>
      <dgm:t>
        <a:bodyPr/>
        <a:lstStyle/>
        <a:p>
          <a:endParaRPr lang="en-US" sz="2000"/>
        </a:p>
      </dgm:t>
    </dgm:pt>
    <dgm:pt modelId="{B677FF02-53D6-45B0-8F97-E0D6122CBC88}" type="sibTrans" cxnId="{362BF445-B22D-4005-A7BE-65535ED96E75}">
      <dgm:prSet/>
      <dgm:spPr/>
      <dgm:t>
        <a:bodyPr/>
        <a:lstStyle/>
        <a:p>
          <a:endParaRPr lang="en-US" sz="2000"/>
        </a:p>
      </dgm:t>
    </dgm:pt>
    <dgm:pt modelId="{F22B9B6C-E3D0-4B6B-AF7A-0E4B0D4444B7}">
      <dgm:prSet custT="1"/>
      <dgm:spPr/>
      <dgm:t>
        <a:bodyPr/>
        <a:lstStyle/>
        <a:p>
          <a:r>
            <a:rPr lang="en-US" sz="600" dirty="0"/>
            <a:t>Table management &amp; reservations</a:t>
          </a:r>
        </a:p>
      </dgm:t>
    </dgm:pt>
    <dgm:pt modelId="{382AD53B-EA9A-41C3-B409-C3A3B0018D03}" type="parTrans" cxnId="{ACD62D03-E413-463A-BCD3-020901BA3E96}">
      <dgm:prSet/>
      <dgm:spPr/>
      <dgm:t>
        <a:bodyPr/>
        <a:lstStyle/>
        <a:p>
          <a:endParaRPr lang="en-US" sz="2000"/>
        </a:p>
      </dgm:t>
    </dgm:pt>
    <dgm:pt modelId="{7A4D68FA-8698-4DF4-B842-A1AB7FEADB23}" type="sibTrans" cxnId="{ACD62D03-E413-463A-BCD3-020901BA3E96}">
      <dgm:prSet/>
      <dgm:spPr/>
      <dgm:t>
        <a:bodyPr/>
        <a:lstStyle/>
        <a:p>
          <a:endParaRPr lang="en-US" sz="2000"/>
        </a:p>
      </dgm:t>
    </dgm:pt>
    <dgm:pt modelId="{D42690A0-9949-4D38-AEE6-53E7B184DD4C}">
      <dgm:prSet custT="1"/>
      <dgm:spPr/>
      <dgm:t>
        <a:bodyPr/>
        <a:lstStyle/>
        <a:p>
          <a:r>
            <a:rPr lang="en-US" sz="600" dirty="0"/>
            <a:t>Workforce management</a:t>
          </a:r>
        </a:p>
      </dgm:t>
    </dgm:pt>
    <dgm:pt modelId="{08EF3894-381A-478E-8AE4-3BC12A18FAB4}" type="parTrans" cxnId="{4360862E-9010-478C-8EA6-A6C08B4DADEA}">
      <dgm:prSet/>
      <dgm:spPr/>
      <dgm:t>
        <a:bodyPr/>
        <a:lstStyle/>
        <a:p>
          <a:endParaRPr lang="en-US" sz="2000"/>
        </a:p>
      </dgm:t>
    </dgm:pt>
    <dgm:pt modelId="{A50CCA31-1677-4024-AC50-C6087102368E}" type="sibTrans" cxnId="{4360862E-9010-478C-8EA6-A6C08B4DADEA}">
      <dgm:prSet/>
      <dgm:spPr/>
      <dgm:t>
        <a:bodyPr/>
        <a:lstStyle/>
        <a:p>
          <a:endParaRPr lang="en-US" sz="2000"/>
        </a:p>
      </dgm:t>
    </dgm:pt>
    <dgm:pt modelId="{141E6147-3530-4771-947B-B59C04457F79}">
      <dgm:prSet custT="1"/>
      <dgm:spPr/>
      <dgm:t>
        <a:bodyPr/>
        <a:lstStyle/>
        <a:p>
          <a:r>
            <a:rPr lang="en-US" sz="900" dirty="0"/>
            <a:t>Manufacturing</a:t>
          </a:r>
        </a:p>
      </dgm:t>
    </dgm:pt>
    <dgm:pt modelId="{DD0A60DB-565C-491B-B02B-BB930985CF33}" type="parTrans" cxnId="{77E04927-F047-47CF-BB0F-53BE3C6DC5E9}">
      <dgm:prSet/>
      <dgm:spPr/>
      <dgm:t>
        <a:bodyPr/>
        <a:lstStyle/>
        <a:p>
          <a:endParaRPr lang="en-US" sz="2000"/>
        </a:p>
      </dgm:t>
    </dgm:pt>
    <dgm:pt modelId="{94D534C5-C8F5-4C80-A2EC-E9C9B9963557}" type="sibTrans" cxnId="{77E04927-F047-47CF-BB0F-53BE3C6DC5E9}">
      <dgm:prSet/>
      <dgm:spPr/>
      <dgm:t>
        <a:bodyPr/>
        <a:lstStyle/>
        <a:p>
          <a:endParaRPr lang="en-US" sz="2000"/>
        </a:p>
      </dgm:t>
    </dgm:pt>
    <dgm:pt modelId="{B2F75363-1344-47D5-B250-42ED5FAB69C7}">
      <dgm:prSet custT="1"/>
      <dgm:spPr/>
      <dgm:t>
        <a:bodyPr/>
        <a:lstStyle/>
        <a:p>
          <a:r>
            <a:rPr lang="en-US" sz="600" dirty="0"/>
            <a:t>Failure analysis</a:t>
          </a:r>
        </a:p>
      </dgm:t>
    </dgm:pt>
    <dgm:pt modelId="{F14899A5-1341-499A-A6F8-F911D2F2F099}" type="parTrans" cxnId="{A211F919-B260-4977-B9CE-4CF9D8A83093}">
      <dgm:prSet/>
      <dgm:spPr/>
      <dgm:t>
        <a:bodyPr/>
        <a:lstStyle/>
        <a:p>
          <a:endParaRPr lang="en-US" sz="2000"/>
        </a:p>
      </dgm:t>
    </dgm:pt>
    <dgm:pt modelId="{EDFAED17-9D2B-4A2D-9657-A33BC8DE5CF9}" type="sibTrans" cxnId="{A211F919-B260-4977-B9CE-4CF9D8A83093}">
      <dgm:prSet/>
      <dgm:spPr/>
      <dgm:t>
        <a:bodyPr/>
        <a:lstStyle/>
        <a:p>
          <a:endParaRPr lang="en-US" sz="2000"/>
        </a:p>
      </dgm:t>
    </dgm:pt>
    <dgm:pt modelId="{8974ECD7-F1CE-4C6E-B696-B34CDF915385}">
      <dgm:prSet custT="1"/>
      <dgm:spPr/>
      <dgm:t>
        <a:bodyPr/>
        <a:lstStyle/>
        <a:p>
          <a:r>
            <a:rPr lang="en-US" sz="600"/>
            <a:t>Quality management</a:t>
          </a:r>
        </a:p>
      </dgm:t>
    </dgm:pt>
    <dgm:pt modelId="{586332C4-75A1-435D-989E-F08676119445}" type="parTrans" cxnId="{9B063BCC-49A1-4579-84E9-B9E682C05032}">
      <dgm:prSet/>
      <dgm:spPr/>
      <dgm:t>
        <a:bodyPr/>
        <a:lstStyle/>
        <a:p>
          <a:endParaRPr lang="en-US" sz="2000"/>
        </a:p>
      </dgm:t>
    </dgm:pt>
    <dgm:pt modelId="{8D263F46-E5D2-438D-8FCB-BB3280F00CCF}" type="sibTrans" cxnId="{9B063BCC-49A1-4579-84E9-B9E682C05032}">
      <dgm:prSet/>
      <dgm:spPr/>
      <dgm:t>
        <a:bodyPr/>
        <a:lstStyle/>
        <a:p>
          <a:endParaRPr lang="en-US" sz="2000"/>
        </a:p>
      </dgm:t>
    </dgm:pt>
    <dgm:pt modelId="{E3AE89F3-1F49-4A09-B8B5-2D1056E6E513}">
      <dgm:prSet custT="1"/>
      <dgm:spPr/>
      <dgm:t>
        <a:bodyPr/>
        <a:lstStyle/>
        <a:p>
          <a:r>
            <a:rPr lang="en-US" sz="600"/>
            <a:t>Inventory management</a:t>
          </a:r>
        </a:p>
      </dgm:t>
    </dgm:pt>
    <dgm:pt modelId="{C0494FCD-6615-4D53-8E72-60C76E2B0B17}" type="parTrans" cxnId="{B27D99DC-0BD2-476C-8F23-130E415489A0}">
      <dgm:prSet/>
      <dgm:spPr/>
      <dgm:t>
        <a:bodyPr/>
        <a:lstStyle/>
        <a:p>
          <a:endParaRPr lang="en-US" sz="2000"/>
        </a:p>
      </dgm:t>
    </dgm:pt>
    <dgm:pt modelId="{89897E13-FC44-4D8C-8F74-7B2B1612C79B}" type="sibTrans" cxnId="{B27D99DC-0BD2-476C-8F23-130E415489A0}">
      <dgm:prSet/>
      <dgm:spPr/>
      <dgm:t>
        <a:bodyPr/>
        <a:lstStyle/>
        <a:p>
          <a:endParaRPr lang="en-US" sz="2000"/>
        </a:p>
      </dgm:t>
    </dgm:pt>
    <dgm:pt modelId="{68E6AC33-E378-47DF-81DB-80AD229082B8}">
      <dgm:prSet custT="1"/>
      <dgm:spPr/>
      <dgm:t>
        <a:bodyPr/>
        <a:lstStyle/>
        <a:p>
          <a:r>
            <a:rPr lang="en-US" sz="600"/>
            <a:t>Warranty/pricing</a:t>
          </a:r>
        </a:p>
      </dgm:t>
    </dgm:pt>
    <dgm:pt modelId="{8A7D72B1-0D18-4D07-B180-C3EEB5D1C1FB}" type="parTrans" cxnId="{E325F84E-0807-465A-899C-CA22FB7639E2}">
      <dgm:prSet/>
      <dgm:spPr/>
      <dgm:t>
        <a:bodyPr/>
        <a:lstStyle/>
        <a:p>
          <a:endParaRPr lang="en-US" sz="2000"/>
        </a:p>
      </dgm:t>
    </dgm:pt>
    <dgm:pt modelId="{8DC8C330-A4DC-4640-B8A9-22245672F13A}" type="sibTrans" cxnId="{E325F84E-0807-465A-899C-CA22FB7639E2}">
      <dgm:prSet/>
      <dgm:spPr/>
      <dgm:t>
        <a:bodyPr/>
        <a:lstStyle/>
        <a:p>
          <a:endParaRPr lang="en-US" sz="2000"/>
        </a:p>
      </dgm:t>
    </dgm:pt>
    <dgm:pt modelId="{898FE977-3A37-493F-ABB9-0160DE624E60}">
      <dgm:prSet custT="1"/>
      <dgm:spPr/>
      <dgm:t>
        <a:bodyPr/>
        <a:lstStyle/>
        <a:p>
          <a:r>
            <a:rPr lang="en-US" sz="900"/>
            <a:t>Agriculture</a:t>
          </a:r>
        </a:p>
      </dgm:t>
    </dgm:pt>
    <dgm:pt modelId="{20DA74FB-80E5-488D-AE3B-CFA1F3ECA363}" type="parTrans" cxnId="{6273D282-EB93-4A74-8117-A3132EFD557F}">
      <dgm:prSet/>
      <dgm:spPr/>
      <dgm:t>
        <a:bodyPr/>
        <a:lstStyle/>
        <a:p>
          <a:endParaRPr lang="en-US" sz="2000"/>
        </a:p>
      </dgm:t>
    </dgm:pt>
    <dgm:pt modelId="{DB2F768A-FCB2-436C-828E-DDABA83598A3}" type="sibTrans" cxnId="{6273D282-EB93-4A74-8117-A3132EFD557F}">
      <dgm:prSet/>
      <dgm:spPr/>
      <dgm:t>
        <a:bodyPr/>
        <a:lstStyle/>
        <a:p>
          <a:endParaRPr lang="en-US" sz="2000"/>
        </a:p>
      </dgm:t>
    </dgm:pt>
    <dgm:pt modelId="{D4941B68-4D13-4452-9003-03281256B100}">
      <dgm:prSet custT="1"/>
      <dgm:spPr/>
      <dgm:t>
        <a:bodyPr/>
        <a:lstStyle/>
        <a:p>
          <a:r>
            <a:rPr lang="en-US" sz="600"/>
            <a:t>Yield management</a:t>
          </a:r>
        </a:p>
      </dgm:t>
    </dgm:pt>
    <dgm:pt modelId="{7741DD3A-836A-4646-8A01-51016170FF1E}" type="parTrans" cxnId="{B4804281-C710-4A00-AAAE-F55C1A769085}">
      <dgm:prSet/>
      <dgm:spPr/>
      <dgm:t>
        <a:bodyPr/>
        <a:lstStyle/>
        <a:p>
          <a:endParaRPr lang="en-US" sz="2000"/>
        </a:p>
      </dgm:t>
    </dgm:pt>
    <dgm:pt modelId="{5BE71230-0057-4C9A-8938-14A4260CE30A}" type="sibTrans" cxnId="{B4804281-C710-4A00-AAAE-F55C1A769085}">
      <dgm:prSet/>
      <dgm:spPr/>
      <dgm:t>
        <a:bodyPr/>
        <a:lstStyle/>
        <a:p>
          <a:endParaRPr lang="en-US" sz="2000"/>
        </a:p>
      </dgm:t>
    </dgm:pt>
    <dgm:pt modelId="{CC4CB640-8A66-4B04-90B9-A598E9D7B63F}">
      <dgm:prSet custT="1"/>
      <dgm:spPr/>
      <dgm:t>
        <a:bodyPr/>
        <a:lstStyle/>
        <a:p>
          <a:r>
            <a:rPr lang="en-US" sz="600"/>
            <a:t>Automation</a:t>
          </a:r>
        </a:p>
      </dgm:t>
    </dgm:pt>
    <dgm:pt modelId="{275C1A90-5191-42DB-9412-A2991CFA2D54}" type="parTrans" cxnId="{372D170B-E636-4CF2-840A-FDCB44214E89}">
      <dgm:prSet/>
      <dgm:spPr/>
      <dgm:t>
        <a:bodyPr/>
        <a:lstStyle/>
        <a:p>
          <a:endParaRPr lang="en-US" sz="2000"/>
        </a:p>
      </dgm:t>
    </dgm:pt>
    <dgm:pt modelId="{DC4CFC0F-EE21-4D8B-AB1F-166D9B1885B0}" type="sibTrans" cxnId="{372D170B-E636-4CF2-840A-FDCB44214E89}">
      <dgm:prSet/>
      <dgm:spPr/>
      <dgm:t>
        <a:bodyPr/>
        <a:lstStyle/>
        <a:p>
          <a:endParaRPr lang="en-US" sz="2000"/>
        </a:p>
      </dgm:t>
    </dgm:pt>
    <dgm:pt modelId="{1612BB77-375E-4A3D-A90A-4E7C4A07238B}">
      <dgm:prSet custT="1"/>
      <dgm:spPr/>
      <dgm:t>
        <a:bodyPr/>
        <a:lstStyle/>
        <a:p>
          <a:r>
            <a:rPr lang="en-US" sz="900"/>
            <a:t>Mall Operators</a:t>
          </a:r>
        </a:p>
      </dgm:t>
    </dgm:pt>
    <dgm:pt modelId="{1A458BBA-C9B8-4F05-8370-7D4ABFF0A71E}" type="parTrans" cxnId="{5B280538-1DDA-4472-A74A-CCEB7F4ADC0B}">
      <dgm:prSet/>
      <dgm:spPr/>
      <dgm:t>
        <a:bodyPr/>
        <a:lstStyle/>
        <a:p>
          <a:endParaRPr lang="en-US" sz="2000"/>
        </a:p>
      </dgm:t>
    </dgm:pt>
    <dgm:pt modelId="{DB91C823-61E6-4F97-B97A-00BBC39D2AAB}" type="sibTrans" cxnId="{5B280538-1DDA-4472-A74A-CCEB7F4ADC0B}">
      <dgm:prSet/>
      <dgm:spPr/>
      <dgm:t>
        <a:bodyPr/>
        <a:lstStyle/>
        <a:p>
          <a:endParaRPr lang="en-US" sz="2000"/>
        </a:p>
      </dgm:t>
    </dgm:pt>
    <dgm:pt modelId="{1C277B6E-D25F-4807-AFDA-52CCB1F3991A}">
      <dgm:prSet custT="1"/>
      <dgm:spPr/>
      <dgm:t>
        <a:bodyPr/>
        <a:lstStyle/>
        <a:p>
          <a:r>
            <a:rPr lang="en-US" sz="600"/>
            <a:t>Tenant capacity to pay</a:t>
          </a:r>
        </a:p>
      </dgm:t>
    </dgm:pt>
    <dgm:pt modelId="{766BE31B-C092-4641-B98F-3790D8C84E7A}" type="parTrans" cxnId="{519291EF-D5A7-4B74-960F-052589A92132}">
      <dgm:prSet/>
      <dgm:spPr/>
      <dgm:t>
        <a:bodyPr/>
        <a:lstStyle/>
        <a:p>
          <a:endParaRPr lang="en-US" sz="2000"/>
        </a:p>
      </dgm:t>
    </dgm:pt>
    <dgm:pt modelId="{644DEA04-3930-49A8-9D42-05D2E33FB89A}" type="sibTrans" cxnId="{519291EF-D5A7-4B74-960F-052589A92132}">
      <dgm:prSet/>
      <dgm:spPr/>
      <dgm:t>
        <a:bodyPr/>
        <a:lstStyle/>
        <a:p>
          <a:endParaRPr lang="en-US" sz="2000"/>
        </a:p>
      </dgm:t>
    </dgm:pt>
    <dgm:pt modelId="{FD1534BA-23B1-4B00-A41C-2BC22EDE6650}">
      <dgm:prSet custT="1"/>
      <dgm:spPr/>
      <dgm:t>
        <a:bodyPr/>
        <a:lstStyle/>
        <a:p>
          <a:r>
            <a:rPr lang="en-US" sz="600"/>
            <a:t>Tenant selection</a:t>
          </a:r>
        </a:p>
      </dgm:t>
    </dgm:pt>
    <dgm:pt modelId="{A5187F03-4B07-405E-A42B-896EB37A50F5}" type="parTrans" cxnId="{F582DC96-E55F-4DDF-9679-7F14B276EB95}">
      <dgm:prSet/>
      <dgm:spPr/>
      <dgm:t>
        <a:bodyPr/>
        <a:lstStyle/>
        <a:p>
          <a:endParaRPr lang="en-US" sz="2000"/>
        </a:p>
      </dgm:t>
    </dgm:pt>
    <dgm:pt modelId="{697E20C8-2D0D-40BE-8FB5-CD659570EBB0}" type="sibTrans" cxnId="{F582DC96-E55F-4DDF-9679-7F14B276EB95}">
      <dgm:prSet/>
      <dgm:spPr/>
      <dgm:t>
        <a:bodyPr/>
        <a:lstStyle/>
        <a:p>
          <a:endParaRPr lang="en-US" sz="2000"/>
        </a:p>
      </dgm:t>
    </dgm:pt>
    <dgm:pt modelId="{324A45E7-C35C-487B-9AEC-C40045C61FDB}">
      <dgm:prSet custT="1"/>
      <dgm:spPr/>
      <dgm:t>
        <a:bodyPr/>
        <a:lstStyle/>
        <a:p>
          <a:r>
            <a:rPr lang="en-US" sz="900"/>
            <a:t>Education</a:t>
          </a:r>
        </a:p>
      </dgm:t>
    </dgm:pt>
    <dgm:pt modelId="{9625DE6F-1980-48F2-849D-2C69D52FD101}" type="parTrans" cxnId="{3E3DE175-8BCF-4179-85BF-B761EAA2E24E}">
      <dgm:prSet/>
      <dgm:spPr/>
      <dgm:t>
        <a:bodyPr/>
        <a:lstStyle/>
        <a:p>
          <a:endParaRPr lang="en-US" sz="2000"/>
        </a:p>
      </dgm:t>
    </dgm:pt>
    <dgm:pt modelId="{4AD69F56-EA15-4409-98F3-6143A82AC8D3}" type="sibTrans" cxnId="{3E3DE175-8BCF-4179-85BF-B761EAA2E24E}">
      <dgm:prSet/>
      <dgm:spPr/>
      <dgm:t>
        <a:bodyPr/>
        <a:lstStyle/>
        <a:p>
          <a:endParaRPr lang="en-US" sz="2000"/>
        </a:p>
      </dgm:t>
    </dgm:pt>
    <dgm:pt modelId="{63D8220D-816D-4E22-B142-D79806F0ACC1}">
      <dgm:prSet custT="1"/>
      <dgm:spPr/>
      <dgm:t>
        <a:bodyPr/>
        <a:lstStyle/>
        <a:p>
          <a:r>
            <a:rPr lang="en-US" sz="600"/>
            <a:t>Automated essay scoring</a:t>
          </a:r>
        </a:p>
      </dgm:t>
    </dgm:pt>
    <dgm:pt modelId="{2DEEE2BA-73C8-473E-9A65-440CE041BC8C}" type="parTrans" cxnId="{2ADA5FC7-1C3F-4152-951F-EC6705914083}">
      <dgm:prSet/>
      <dgm:spPr/>
      <dgm:t>
        <a:bodyPr/>
        <a:lstStyle/>
        <a:p>
          <a:endParaRPr lang="en-US" sz="2000"/>
        </a:p>
      </dgm:t>
    </dgm:pt>
    <dgm:pt modelId="{30D8D291-6E59-462E-9338-592A5632C9D7}" type="sibTrans" cxnId="{2ADA5FC7-1C3F-4152-951F-EC6705914083}">
      <dgm:prSet/>
      <dgm:spPr/>
      <dgm:t>
        <a:bodyPr/>
        <a:lstStyle/>
        <a:p>
          <a:endParaRPr lang="en-US" sz="2000"/>
        </a:p>
      </dgm:t>
    </dgm:pt>
    <dgm:pt modelId="{0B8EBD9D-21CF-4E9C-BE8B-76A0DD6A1398}">
      <dgm:prSet custT="1"/>
      <dgm:spPr/>
      <dgm:t>
        <a:bodyPr/>
        <a:lstStyle/>
        <a:p>
          <a:r>
            <a:rPr lang="en-US" sz="600"/>
            <a:t>Dynamic courses</a:t>
          </a:r>
        </a:p>
      </dgm:t>
    </dgm:pt>
    <dgm:pt modelId="{905F9D20-7934-44CD-826C-E02012482941}" type="parTrans" cxnId="{EF305F49-8522-4BC5-92CC-E83FE93CDF19}">
      <dgm:prSet/>
      <dgm:spPr/>
      <dgm:t>
        <a:bodyPr/>
        <a:lstStyle/>
        <a:p>
          <a:endParaRPr lang="en-US" sz="2000"/>
        </a:p>
      </dgm:t>
    </dgm:pt>
    <dgm:pt modelId="{EEB41C0D-F627-480B-AB43-C34CCEB72F47}" type="sibTrans" cxnId="{EF305F49-8522-4BC5-92CC-E83FE93CDF19}">
      <dgm:prSet/>
      <dgm:spPr/>
      <dgm:t>
        <a:bodyPr/>
        <a:lstStyle/>
        <a:p>
          <a:endParaRPr lang="en-US" sz="2000"/>
        </a:p>
      </dgm:t>
    </dgm:pt>
    <dgm:pt modelId="{909F0E16-5561-484F-ABA8-CD894F773426}">
      <dgm:prSet custT="1"/>
      <dgm:spPr/>
      <dgm:t>
        <a:bodyPr/>
        <a:lstStyle/>
        <a:p>
          <a:r>
            <a:rPr lang="en-US" sz="900"/>
            <a:t>Utilities</a:t>
          </a:r>
        </a:p>
      </dgm:t>
    </dgm:pt>
    <dgm:pt modelId="{61E0745F-451E-4017-8E76-733370A9905C}" type="parTrans" cxnId="{1A2832FC-2AA4-47B5-A56D-B2B296581576}">
      <dgm:prSet/>
      <dgm:spPr/>
      <dgm:t>
        <a:bodyPr/>
        <a:lstStyle/>
        <a:p>
          <a:endParaRPr lang="en-US" sz="2000"/>
        </a:p>
      </dgm:t>
    </dgm:pt>
    <dgm:pt modelId="{C3CB6B5E-AE57-425A-8287-C01827686DCA}" type="sibTrans" cxnId="{1A2832FC-2AA4-47B5-A56D-B2B296581576}">
      <dgm:prSet/>
      <dgm:spPr/>
      <dgm:t>
        <a:bodyPr/>
        <a:lstStyle/>
        <a:p>
          <a:endParaRPr lang="en-US" sz="2000"/>
        </a:p>
      </dgm:t>
    </dgm:pt>
    <dgm:pt modelId="{60BD198C-1CDA-43DE-A9D6-105ED738909F}">
      <dgm:prSet custT="1"/>
      <dgm:spPr/>
      <dgm:t>
        <a:bodyPr/>
        <a:lstStyle/>
        <a:p>
          <a:r>
            <a:rPr lang="en-US" sz="600"/>
            <a:t>Optimize Distribution Network</a:t>
          </a:r>
        </a:p>
      </dgm:t>
    </dgm:pt>
    <dgm:pt modelId="{56EA2B43-A524-4877-BF52-C95BD2109963}" type="parTrans" cxnId="{CA48F633-4D1C-4F2A-8300-6B6A09D6EFD1}">
      <dgm:prSet/>
      <dgm:spPr/>
      <dgm:t>
        <a:bodyPr/>
        <a:lstStyle/>
        <a:p>
          <a:endParaRPr lang="en-US" sz="2000"/>
        </a:p>
      </dgm:t>
    </dgm:pt>
    <dgm:pt modelId="{BBF8D6F3-2770-45E3-B9BC-980268DC50DD}" type="sibTrans" cxnId="{CA48F633-4D1C-4F2A-8300-6B6A09D6EFD1}">
      <dgm:prSet/>
      <dgm:spPr/>
      <dgm:t>
        <a:bodyPr/>
        <a:lstStyle/>
        <a:p>
          <a:endParaRPr lang="en-US" sz="2000"/>
        </a:p>
      </dgm:t>
    </dgm:pt>
    <dgm:pt modelId="{98AAF0D1-B60F-47CA-AF21-E93CC94DE7C4}">
      <dgm:prSet custT="1"/>
      <dgm:spPr/>
      <dgm:t>
        <a:bodyPr/>
        <a:lstStyle/>
        <a:p>
          <a:r>
            <a:rPr lang="en-US" sz="600"/>
            <a:t>Predict Commodity Requirements </a:t>
          </a:r>
        </a:p>
      </dgm:t>
    </dgm:pt>
    <dgm:pt modelId="{FDA7AEB9-B26E-4B74-BCBF-7728B489131B}" type="parTrans" cxnId="{FF60DCC7-02DE-443C-ABB7-0005E6047050}">
      <dgm:prSet/>
      <dgm:spPr/>
      <dgm:t>
        <a:bodyPr/>
        <a:lstStyle/>
        <a:p>
          <a:endParaRPr lang="en-US" sz="2000"/>
        </a:p>
      </dgm:t>
    </dgm:pt>
    <dgm:pt modelId="{817F1DDB-9412-4F48-9975-972AB8469ABA}" type="sibTrans" cxnId="{FF60DCC7-02DE-443C-ABB7-0005E6047050}">
      <dgm:prSet/>
      <dgm:spPr/>
      <dgm:t>
        <a:bodyPr/>
        <a:lstStyle/>
        <a:p>
          <a:endParaRPr lang="en-US" sz="2000"/>
        </a:p>
      </dgm:t>
    </dgm:pt>
    <dgm:pt modelId="{B3EFD7C1-118B-43C9-819D-DCEC1E29233B}">
      <dgm:prSet custT="1"/>
      <dgm:spPr/>
      <dgm:t>
        <a:bodyPr/>
        <a:lstStyle/>
        <a:p>
          <a:r>
            <a:rPr lang="en-US" sz="900" dirty="0"/>
            <a:t>Direct Marketing</a:t>
          </a:r>
        </a:p>
      </dgm:t>
    </dgm:pt>
    <dgm:pt modelId="{5909879D-7A6C-450C-A6C9-44EDE9BEAF52}" type="parTrans" cxnId="{4F5B09B1-B84D-4EA2-A7EF-CF40E0EC45B1}">
      <dgm:prSet/>
      <dgm:spPr/>
      <dgm:t>
        <a:bodyPr/>
        <a:lstStyle/>
        <a:p>
          <a:endParaRPr lang="en-US" sz="2000"/>
        </a:p>
      </dgm:t>
    </dgm:pt>
    <dgm:pt modelId="{2AC4EBA2-FF8F-4B24-A5AD-3BF6DC1AAA1E}" type="sibTrans" cxnId="{4F5B09B1-B84D-4EA2-A7EF-CF40E0EC45B1}">
      <dgm:prSet/>
      <dgm:spPr/>
      <dgm:t>
        <a:bodyPr/>
        <a:lstStyle/>
        <a:p>
          <a:endParaRPr lang="en-US" sz="2000"/>
        </a:p>
      </dgm:t>
    </dgm:pt>
    <dgm:pt modelId="{3AA00600-1776-4B64-84DE-8038840057F0}">
      <dgm:prSet custT="1"/>
      <dgm:spPr/>
      <dgm:t>
        <a:bodyPr/>
        <a:lstStyle/>
        <a:p>
          <a:r>
            <a:rPr lang="en-US" sz="600"/>
            <a:t>Response rates</a:t>
          </a:r>
        </a:p>
      </dgm:t>
    </dgm:pt>
    <dgm:pt modelId="{3F441A30-EAD6-457D-934A-50FC68FE36D2}" type="parTrans" cxnId="{888026E5-AA99-4681-B246-6AECEC9C8955}">
      <dgm:prSet/>
      <dgm:spPr/>
      <dgm:t>
        <a:bodyPr/>
        <a:lstStyle/>
        <a:p>
          <a:endParaRPr lang="en-US" sz="2000"/>
        </a:p>
      </dgm:t>
    </dgm:pt>
    <dgm:pt modelId="{FC1268DE-2E54-42F1-AD0F-C83100D2FDBE}" type="sibTrans" cxnId="{888026E5-AA99-4681-B246-6AECEC9C8955}">
      <dgm:prSet/>
      <dgm:spPr/>
      <dgm:t>
        <a:bodyPr/>
        <a:lstStyle/>
        <a:p>
          <a:endParaRPr lang="en-US" sz="2000"/>
        </a:p>
      </dgm:t>
    </dgm:pt>
    <dgm:pt modelId="{A91F0904-021C-457D-9895-E2751D4AD761}">
      <dgm:prSet custT="1"/>
      <dgm:spPr/>
      <dgm:t>
        <a:bodyPr/>
        <a:lstStyle/>
        <a:p>
          <a:r>
            <a:rPr lang="en-US" sz="600"/>
            <a:t>Segmentations for mailings</a:t>
          </a:r>
        </a:p>
      </dgm:t>
    </dgm:pt>
    <dgm:pt modelId="{1646203E-A72A-40D8-A88B-2AB6562ECB2B}" type="parTrans" cxnId="{50FDC9EF-0D08-4A34-B498-87F2F8531DFF}">
      <dgm:prSet/>
      <dgm:spPr/>
      <dgm:t>
        <a:bodyPr/>
        <a:lstStyle/>
        <a:p>
          <a:endParaRPr lang="en-US" sz="2000"/>
        </a:p>
      </dgm:t>
    </dgm:pt>
    <dgm:pt modelId="{5A63E101-49BB-4BDA-99A0-93006AE5A233}" type="sibTrans" cxnId="{50FDC9EF-0D08-4A34-B498-87F2F8531DFF}">
      <dgm:prSet/>
      <dgm:spPr/>
      <dgm:t>
        <a:bodyPr/>
        <a:lstStyle/>
        <a:p>
          <a:endParaRPr lang="en-US" sz="2000"/>
        </a:p>
      </dgm:t>
    </dgm:pt>
    <dgm:pt modelId="{AD9C8B27-C920-4622-B393-3643507E94BD}">
      <dgm:prSet custT="1"/>
      <dgm:spPr/>
      <dgm:t>
        <a:bodyPr/>
        <a:lstStyle/>
        <a:p>
          <a:r>
            <a:rPr lang="en-US" sz="600"/>
            <a:t>Reactivation likelihood</a:t>
          </a:r>
        </a:p>
      </dgm:t>
    </dgm:pt>
    <dgm:pt modelId="{22B581CE-C33B-4755-966C-B15DF10D6681}" type="parTrans" cxnId="{4D4539BA-5E72-4992-8149-EEB5FFFD8805}">
      <dgm:prSet/>
      <dgm:spPr/>
      <dgm:t>
        <a:bodyPr/>
        <a:lstStyle/>
        <a:p>
          <a:endParaRPr lang="en-US" sz="2000"/>
        </a:p>
      </dgm:t>
    </dgm:pt>
    <dgm:pt modelId="{D6120C1F-A7D8-431B-8F38-7E63CDD25437}" type="sibTrans" cxnId="{4D4539BA-5E72-4992-8149-EEB5FFFD8805}">
      <dgm:prSet/>
      <dgm:spPr/>
      <dgm:t>
        <a:bodyPr/>
        <a:lstStyle/>
        <a:p>
          <a:endParaRPr lang="en-US" sz="2000"/>
        </a:p>
      </dgm:t>
    </dgm:pt>
    <dgm:pt modelId="{62DC0948-578F-4577-9C76-6F4EEECFBA4F}">
      <dgm:prSet custT="1"/>
      <dgm:spPr/>
      <dgm:t>
        <a:bodyPr/>
        <a:lstStyle/>
        <a:p>
          <a:r>
            <a:rPr lang="en-US" sz="600"/>
            <a:t>RFM</a:t>
          </a:r>
        </a:p>
      </dgm:t>
    </dgm:pt>
    <dgm:pt modelId="{A3099E81-5533-4D06-8463-444E707D07D6}" type="parTrans" cxnId="{75686D14-F86F-4C18-836E-3D8F840BD8DE}">
      <dgm:prSet/>
      <dgm:spPr/>
      <dgm:t>
        <a:bodyPr/>
        <a:lstStyle/>
        <a:p>
          <a:endParaRPr lang="en-US" sz="2000"/>
        </a:p>
      </dgm:t>
    </dgm:pt>
    <dgm:pt modelId="{79882000-1849-49D5-853F-91690FCF44E8}" type="sibTrans" cxnId="{75686D14-F86F-4C18-836E-3D8F840BD8DE}">
      <dgm:prSet/>
      <dgm:spPr/>
      <dgm:t>
        <a:bodyPr/>
        <a:lstStyle/>
        <a:p>
          <a:endParaRPr lang="en-US" sz="2000"/>
        </a:p>
      </dgm:t>
    </dgm:pt>
    <dgm:pt modelId="{4A5C83F9-750A-409A-8F32-14E2D313D3EC}">
      <dgm:prSet custT="1"/>
      <dgm:spPr/>
      <dgm:t>
        <a:bodyPr/>
        <a:lstStyle/>
        <a:p>
          <a:r>
            <a:rPr lang="en-US" sz="600"/>
            <a:t>Discount targeting</a:t>
          </a:r>
        </a:p>
      </dgm:t>
    </dgm:pt>
    <dgm:pt modelId="{444DC80B-B1D4-49D4-AEE4-59EE8B038BAD}" type="parTrans" cxnId="{08EFE26E-9EDE-44C2-AB61-4F3829387E5D}">
      <dgm:prSet/>
      <dgm:spPr/>
      <dgm:t>
        <a:bodyPr/>
        <a:lstStyle/>
        <a:p>
          <a:endParaRPr lang="en-US" sz="2000"/>
        </a:p>
      </dgm:t>
    </dgm:pt>
    <dgm:pt modelId="{F4930D87-D70B-41E4-95B4-5E875B229586}" type="sibTrans" cxnId="{08EFE26E-9EDE-44C2-AB61-4F3829387E5D}">
      <dgm:prSet/>
      <dgm:spPr/>
      <dgm:t>
        <a:bodyPr/>
        <a:lstStyle/>
        <a:p>
          <a:endParaRPr lang="en-US" sz="2000"/>
        </a:p>
      </dgm:t>
    </dgm:pt>
    <dgm:pt modelId="{E29958D2-154D-4CF9-A617-DEFE90468BE6}">
      <dgm:prSet custT="1"/>
      <dgm:spPr/>
      <dgm:t>
        <a:bodyPr/>
        <a:lstStyle/>
        <a:p>
          <a:r>
            <a:rPr lang="en-US" sz="600"/>
            <a:t>Phone marketing</a:t>
          </a:r>
        </a:p>
      </dgm:t>
    </dgm:pt>
    <dgm:pt modelId="{027398D3-BC98-464E-BA39-28F0AF9EE477}" type="parTrans" cxnId="{36885A6D-2AC6-475D-AA02-99EEFC600A59}">
      <dgm:prSet/>
      <dgm:spPr/>
      <dgm:t>
        <a:bodyPr/>
        <a:lstStyle/>
        <a:p>
          <a:endParaRPr lang="en-US" sz="2000"/>
        </a:p>
      </dgm:t>
    </dgm:pt>
    <dgm:pt modelId="{D8D4157A-B786-44AE-AE30-4B5C77DA8B06}" type="sibTrans" cxnId="{36885A6D-2AC6-475D-AA02-99EEFC600A59}">
      <dgm:prSet/>
      <dgm:spPr/>
      <dgm:t>
        <a:bodyPr/>
        <a:lstStyle/>
        <a:p>
          <a:endParaRPr lang="en-US" sz="2000"/>
        </a:p>
      </dgm:t>
    </dgm:pt>
    <dgm:pt modelId="{7BA7B4C0-C0BF-4FDB-888C-1B3AE7AD3479}">
      <dgm:prSet custT="1"/>
      <dgm:spPr/>
      <dgm:t>
        <a:bodyPr/>
        <a:lstStyle/>
        <a:p>
          <a:r>
            <a:rPr lang="en-US" sz="600"/>
            <a:t>Email Marketing</a:t>
          </a:r>
        </a:p>
      </dgm:t>
    </dgm:pt>
    <dgm:pt modelId="{2384A458-4058-4BA5-8E28-15721DA80B06}" type="parTrans" cxnId="{54A2A9B8-4392-4F5C-992D-86535A9723EB}">
      <dgm:prSet/>
      <dgm:spPr/>
      <dgm:t>
        <a:bodyPr/>
        <a:lstStyle/>
        <a:p>
          <a:endParaRPr lang="en-US" sz="2000"/>
        </a:p>
      </dgm:t>
    </dgm:pt>
    <dgm:pt modelId="{E5F6D6D2-093B-4652-AE13-51F52E9F15C5}" type="sibTrans" cxnId="{54A2A9B8-4392-4F5C-992D-86535A9723EB}">
      <dgm:prSet/>
      <dgm:spPr/>
      <dgm:t>
        <a:bodyPr/>
        <a:lstStyle/>
        <a:p>
          <a:endParaRPr lang="en-US" sz="2000"/>
        </a:p>
      </dgm:t>
    </dgm:pt>
    <dgm:pt modelId="{CC0ECC6C-92E6-45EA-A86B-E9B20C75B7DC}">
      <dgm:prSet custT="1"/>
      <dgm:spPr/>
      <dgm:t>
        <a:bodyPr/>
        <a:lstStyle/>
        <a:p>
          <a:r>
            <a:rPr lang="en-US" sz="600" dirty="0"/>
            <a:t>Drug/chemical discovery</a:t>
          </a:r>
        </a:p>
      </dgm:t>
    </dgm:pt>
    <dgm:pt modelId="{6C188FF9-E56D-4DE7-91D9-00E286AD625F}" type="parTrans" cxnId="{C5650732-4794-409B-B040-2D95D70BA272}">
      <dgm:prSet/>
      <dgm:spPr/>
      <dgm:t>
        <a:bodyPr/>
        <a:lstStyle/>
        <a:p>
          <a:endParaRPr lang="en-US" sz="2000"/>
        </a:p>
      </dgm:t>
    </dgm:pt>
    <dgm:pt modelId="{CB840193-EEC0-4670-97EE-B91E891CB49C}" type="sibTrans" cxnId="{C5650732-4794-409B-B040-2D95D70BA272}">
      <dgm:prSet/>
      <dgm:spPr/>
      <dgm:t>
        <a:bodyPr/>
        <a:lstStyle/>
        <a:p>
          <a:endParaRPr lang="en-US" sz="2000"/>
        </a:p>
      </dgm:t>
    </dgm:pt>
    <dgm:pt modelId="{8B080BC7-D9BB-4A03-A91B-D9DE4BDD576D}">
      <dgm:prSet custT="1"/>
      <dgm:spPr/>
      <dgm:t>
        <a:bodyPr/>
        <a:lstStyle/>
        <a:p>
          <a:r>
            <a:rPr lang="en-US" sz="600" dirty="0"/>
            <a:t>Analyzing study results</a:t>
          </a:r>
        </a:p>
      </dgm:t>
    </dgm:pt>
    <dgm:pt modelId="{4BBBD95C-0700-4EE6-9D8B-D11092FEBC12}" type="parTrans" cxnId="{D5A7ABC1-A0E1-450E-A42C-2BC6788697CB}">
      <dgm:prSet/>
      <dgm:spPr/>
      <dgm:t>
        <a:bodyPr/>
        <a:lstStyle/>
        <a:p>
          <a:endParaRPr lang="en-US" sz="2000"/>
        </a:p>
      </dgm:t>
    </dgm:pt>
    <dgm:pt modelId="{98DCEA54-AE2B-4977-8F0A-7F6FA5F62C8A}" type="sibTrans" cxnId="{D5A7ABC1-A0E1-450E-A42C-2BC6788697CB}">
      <dgm:prSet/>
      <dgm:spPr/>
      <dgm:t>
        <a:bodyPr/>
        <a:lstStyle/>
        <a:p>
          <a:endParaRPr lang="en-US" sz="2000"/>
        </a:p>
      </dgm:t>
    </dgm:pt>
    <dgm:pt modelId="{B6EDFD6F-F00F-4671-B246-3906A8A91716}" type="pres">
      <dgm:prSet presAssocID="{AE2ED308-E42A-43C9-90E4-BEDEF67C4537}" presName="theList" presStyleCnt="0">
        <dgm:presLayoutVars>
          <dgm:dir/>
          <dgm:animLvl val="lvl"/>
          <dgm:resizeHandles val="exact"/>
        </dgm:presLayoutVars>
      </dgm:prSet>
      <dgm:spPr/>
    </dgm:pt>
    <dgm:pt modelId="{B1447F75-C7D9-4549-91DE-E6F86F41285F}" type="pres">
      <dgm:prSet presAssocID="{32A87C26-CF1A-4974-9D7C-66782C9AC47D}" presName="compNode" presStyleCnt="0"/>
      <dgm:spPr/>
    </dgm:pt>
    <dgm:pt modelId="{69D76149-D40B-45E1-AF9A-22D213C8CC8B}" type="pres">
      <dgm:prSet presAssocID="{32A87C26-CF1A-4974-9D7C-66782C9AC47D}" presName="aNode" presStyleLbl="bgShp" presStyleIdx="0" presStyleCnt="10"/>
      <dgm:spPr/>
    </dgm:pt>
    <dgm:pt modelId="{173861DE-81EC-4838-832F-5ABEC1715BCE}" type="pres">
      <dgm:prSet presAssocID="{32A87C26-CF1A-4974-9D7C-66782C9AC47D}" presName="textNode" presStyleLbl="bgShp" presStyleIdx="0" presStyleCnt="10"/>
      <dgm:spPr/>
    </dgm:pt>
    <dgm:pt modelId="{7C1D76E4-B9A0-4EDE-847E-98969645C7F3}" type="pres">
      <dgm:prSet presAssocID="{32A87C26-CF1A-4974-9D7C-66782C9AC47D}" presName="compChildNode" presStyleCnt="0"/>
      <dgm:spPr/>
    </dgm:pt>
    <dgm:pt modelId="{10F17618-9E89-4D99-9DD6-7A4352C8C343}" type="pres">
      <dgm:prSet presAssocID="{32A87C26-CF1A-4974-9D7C-66782C9AC47D}" presName="theInnerList" presStyleCnt="0"/>
      <dgm:spPr/>
    </dgm:pt>
    <dgm:pt modelId="{5A6C1187-5311-4753-8AA1-0960ADD2C08D}" type="pres">
      <dgm:prSet presAssocID="{436983D6-8C8C-4A2E-BFE9-C307BA942304}" presName="childNode" presStyleLbl="node1" presStyleIdx="0" presStyleCnt="44">
        <dgm:presLayoutVars>
          <dgm:bulletEnabled val="1"/>
        </dgm:presLayoutVars>
      </dgm:prSet>
      <dgm:spPr/>
    </dgm:pt>
    <dgm:pt modelId="{B3397283-F858-46AA-85F0-63792426BB72}" type="pres">
      <dgm:prSet presAssocID="{436983D6-8C8C-4A2E-BFE9-C307BA942304}" presName="aSpace2" presStyleCnt="0"/>
      <dgm:spPr/>
    </dgm:pt>
    <dgm:pt modelId="{E7049A65-D249-429F-AA30-4DC455F90625}" type="pres">
      <dgm:prSet presAssocID="{CC0ECC6C-92E6-45EA-A86B-E9B20C75B7DC}" presName="childNode" presStyleLbl="node1" presStyleIdx="1" presStyleCnt="44">
        <dgm:presLayoutVars>
          <dgm:bulletEnabled val="1"/>
        </dgm:presLayoutVars>
      </dgm:prSet>
      <dgm:spPr/>
    </dgm:pt>
    <dgm:pt modelId="{CC8F96A6-B2B7-4280-9573-F9939B931E19}" type="pres">
      <dgm:prSet presAssocID="{CC0ECC6C-92E6-45EA-A86B-E9B20C75B7DC}" presName="aSpace2" presStyleCnt="0"/>
      <dgm:spPr/>
    </dgm:pt>
    <dgm:pt modelId="{C7C33007-7C17-406D-83A1-547FC80DB7C8}" type="pres">
      <dgm:prSet presAssocID="{8B080BC7-D9BB-4A03-A91B-D9DE4BDD576D}" presName="childNode" presStyleLbl="node1" presStyleIdx="2" presStyleCnt="44">
        <dgm:presLayoutVars>
          <dgm:bulletEnabled val="1"/>
        </dgm:presLayoutVars>
      </dgm:prSet>
      <dgm:spPr/>
    </dgm:pt>
    <dgm:pt modelId="{FE0D752A-446A-4B63-898F-38819D2F7874}" type="pres">
      <dgm:prSet presAssocID="{8B080BC7-D9BB-4A03-A91B-D9DE4BDD576D}" presName="aSpace2" presStyleCnt="0"/>
      <dgm:spPr/>
    </dgm:pt>
    <dgm:pt modelId="{3A3C6E5C-CE56-4B3F-94B4-70765E2FCA92}" type="pres">
      <dgm:prSet presAssocID="{78EA91B7-67F8-40E9-BDD9-2CC09EB76C24}" presName="childNode" presStyleLbl="node1" presStyleIdx="3" presStyleCnt="44">
        <dgm:presLayoutVars>
          <dgm:bulletEnabled val="1"/>
        </dgm:presLayoutVars>
      </dgm:prSet>
      <dgm:spPr/>
    </dgm:pt>
    <dgm:pt modelId="{41FFFB6C-149E-4442-935F-FEB0B26C2A04}" type="pres">
      <dgm:prSet presAssocID="{78EA91B7-67F8-40E9-BDD9-2CC09EB76C24}" presName="aSpace2" presStyleCnt="0"/>
      <dgm:spPr/>
    </dgm:pt>
    <dgm:pt modelId="{4218B60B-B673-4B9E-8083-41019F629DB2}" type="pres">
      <dgm:prSet presAssocID="{45183C05-6834-43A4-AD48-E172A92F5099}" presName="childNode" presStyleLbl="node1" presStyleIdx="4" presStyleCnt="44">
        <dgm:presLayoutVars>
          <dgm:bulletEnabled val="1"/>
        </dgm:presLayoutVars>
      </dgm:prSet>
      <dgm:spPr/>
    </dgm:pt>
    <dgm:pt modelId="{6C79B4B1-ACA4-41E6-B294-49425A472497}" type="pres">
      <dgm:prSet presAssocID="{45183C05-6834-43A4-AD48-E172A92F5099}" presName="aSpace2" presStyleCnt="0"/>
      <dgm:spPr/>
    </dgm:pt>
    <dgm:pt modelId="{883F7F36-8723-446F-B004-258EAF677A7C}" type="pres">
      <dgm:prSet presAssocID="{595086F5-CFAD-43C3-8F6E-EB1573F44341}" presName="childNode" presStyleLbl="node1" presStyleIdx="5" presStyleCnt="44">
        <dgm:presLayoutVars>
          <dgm:bulletEnabled val="1"/>
        </dgm:presLayoutVars>
      </dgm:prSet>
      <dgm:spPr/>
    </dgm:pt>
    <dgm:pt modelId="{4414DD96-24DF-41A7-8247-02FBABD35A20}" type="pres">
      <dgm:prSet presAssocID="{595086F5-CFAD-43C3-8F6E-EB1573F44341}" presName="aSpace2" presStyleCnt="0"/>
      <dgm:spPr/>
    </dgm:pt>
    <dgm:pt modelId="{4A9526BF-873E-4E57-B72F-6C8968D7AE12}" type="pres">
      <dgm:prSet presAssocID="{99097458-A018-4446-9449-3BC6F8F18F1C}" presName="childNode" presStyleLbl="node1" presStyleIdx="6" presStyleCnt="44">
        <dgm:presLayoutVars>
          <dgm:bulletEnabled val="1"/>
        </dgm:presLayoutVars>
      </dgm:prSet>
      <dgm:spPr/>
    </dgm:pt>
    <dgm:pt modelId="{A57B36CE-550C-4888-9388-0096360EE4D1}" type="pres">
      <dgm:prSet presAssocID="{99097458-A018-4446-9449-3BC6F8F18F1C}" presName="aSpace2" presStyleCnt="0"/>
      <dgm:spPr/>
    </dgm:pt>
    <dgm:pt modelId="{E5A8917F-40DB-4534-BB52-4D35C2E9AAFD}" type="pres">
      <dgm:prSet presAssocID="{764D2C97-41D4-4E83-92E3-A40049EF7F3B}" presName="childNode" presStyleLbl="node1" presStyleIdx="7" presStyleCnt="44">
        <dgm:presLayoutVars>
          <dgm:bulletEnabled val="1"/>
        </dgm:presLayoutVars>
      </dgm:prSet>
      <dgm:spPr/>
    </dgm:pt>
    <dgm:pt modelId="{469A9B4F-572E-4163-9058-4ADA05CAA7F4}" type="pres">
      <dgm:prSet presAssocID="{764D2C97-41D4-4E83-92E3-A40049EF7F3B}" presName="aSpace2" presStyleCnt="0"/>
      <dgm:spPr/>
    </dgm:pt>
    <dgm:pt modelId="{5465379D-E8CA-46C8-B909-D4CACE988DE9}" type="pres">
      <dgm:prSet presAssocID="{F24E88D1-5865-45BB-B7DA-CF430D10E77B}" presName="childNode" presStyleLbl="node1" presStyleIdx="8" presStyleCnt="44">
        <dgm:presLayoutVars>
          <dgm:bulletEnabled val="1"/>
        </dgm:presLayoutVars>
      </dgm:prSet>
      <dgm:spPr/>
    </dgm:pt>
    <dgm:pt modelId="{3C1CE9C1-7AF7-480F-9B08-DFD61F5579EA}" type="pres">
      <dgm:prSet presAssocID="{F24E88D1-5865-45BB-B7DA-CF430D10E77B}" presName="aSpace2" presStyleCnt="0"/>
      <dgm:spPr/>
    </dgm:pt>
    <dgm:pt modelId="{B65FEFFE-CCE2-415F-BD53-ACB9D1631D79}" type="pres">
      <dgm:prSet presAssocID="{0BCF5297-0705-4E39-9647-0B6A07B40354}" presName="childNode" presStyleLbl="node1" presStyleIdx="9" presStyleCnt="44">
        <dgm:presLayoutVars>
          <dgm:bulletEnabled val="1"/>
        </dgm:presLayoutVars>
      </dgm:prSet>
      <dgm:spPr/>
    </dgm:pt>
    <dgm:pt modelId="{432296A7-1D28-4EC3-A18E-370FC6FB47FB}" type="pres">
      <dgm:prSet presAssocID="{0BCF5297-0705-4E39-9647-0B6A07B40354}" presName="aSpace2" presStyleCnt="0"/>
      <dgm:spPr/>
    </dgm:pt>
    <dgm:pt modelId="{08E1EFEC-9AAC-439E-8A71-2505A24D0797}" type="pres">
      <dgm:prSet presAssocID="{0D3D02CB-3623-46D9-A045-762BD9B6AD9C}" presName="childNode" presStyleLbl="node1" presStyleIdx="10" presStyleCnt="44">
        <dgm:presLayoutVars>
          <dgm:bulletEnabled val="1"/>
        </dgm:presLayoutVars>
      </dgm:prSet>
      <dgm:spPr/>
    </dgm:pt>
    <dgm:pt modelId="{E4C0E086-17CE-4E76-866A-4135BF7D2DEB}" type="pres">
      <dgm:prSet presAssocID="{0D3D02CB-3623-46D9-A045-762BD9B6AD9C}" presName="aSpace2" presStyleCnt="0"/>
      <dgm:spPr/>
    </dgm:pt>
    <dgm:pt modelId="{551B2A03-B5D8-4287-AC0A-9A9EA1862319}" type="pres">
      <dgm:prSet presAssocID="{2EED2DF5-09C7-4984-8416-A6D3F2D4387A}" presName="childNode" presStyleLbl="node1" presStyleIdx="11" presStyleCnt="44">
        <dgm:presLayoutVars>
          <dgm:bulletEnabled val="1"/>
        </dgm:presLayoutVars>
      </dgm:prSet>
      <dgm:spPr/>
    </dgm:pt>
    <dgm:pt modelId="{FCF05B81-F681-4172-84DD-44E63028B9BF}" type="pres">
      <dgm:prSet presAssocID="{2EED2DF5-09C7-4984-8416-A6D3F2D4387A}" presName="aSpace2" presStyleCnt="0"/>
      <dgm:spPr/>
    </dgm:pt>
    <dgm:pt modelId="{FC242584-E70E-48CC-B8A8-5B9CDC952AF6}" type="pres">
      <dgm:prSet presAssocID="{648CB760-C2EC-4053-8479-0E5F8C1E770C}" presName="childNode" presStyleLbl="node1" presStyleIdx="12" presStyleCnt="44">
        <dgm:presLayoutVars>
          <dgm:bulletEnabled val="1"/>
        </dgm:presLayoutVars>
      </dgm:prSet>
      <dgm:spPr/>
    </dgm:pt>
    <dgm:pt modelId="{2DC715ED-4FA6-4146-8CCE-30023A4183EE}" type="pres">
      <dgm:prSet presAssocID="{32A87C26-CF1A-4974-9D7C-66782C9AC47D}" presName="aSpace" presStyleCnt="0"/>
      <dgm:spPr/>
    </dgm:pt>
    <dgm:pt modelId="{BC11EDE0-7D00-44C6-93EC-0304FC619435}" type="pres">
      <dgm:prSet presAssocID="{420152D1-52F1-4A33-8576-F3309F9D4655}" presName="compNode" presStyleCnt="0"/>
      <dgm:spPr/>
    </dgm:pt>
    <dgm:pt modelId="{1D9DE6B2-2697-49EE-BD5C-5C1A678DACC2}" type="pres">
      <dgm:prSet presAssocID="{420152D1-52F1-4A33-8576-F3309F9D4655}" presName="aNode" presStyleLbl="bgShp" presStyleIdx="1" presStyleCnt="10"/>
      <dgm:spPr/>
    </dgm:pt>
    <dgm:pt modelId="{F270E6FC-D5EC-4D97-B87F-0F5E1CD12967}" type="pres">
      <dgm:prSet presAssocID="{420152D1-52F1-4A33-8576-F3309F9D4655}" presName="textNode" presStyleLbl="bgShp" presStyleIdx="1" presStyleCnt="10"/>
      <dgm:spPr/>
    </dgm:pt>
    <dgm:pt modelId="{11150543-6514-46D5-9223-5AE50B717D4F}" type="pres">
      <dgm:prSet presAssocID="{420152D1-52F1-4A33-8576-F3309F9D4655}" presName="compChildNode" presStyleCnt="0"/>
      <dgm:spPr/>
    </dgm:pt>
    <dgm:pt modelId="{479A394B-DD69-4011-A1D0-B03DD0A32010}" type="pres">
      <dgm:prSet presAssocID="{420152D1-52F1-4A33-8576-F3309F9D4655}" presName="theInnerList" presStyleCnt="0"/>
      <dgm:spPr/>
    </dgm:pt>
    <dgm:pt modelId="{7D86A132-62C4-4B09-8609-41EC6FF8E7C5}" type="pres">
      <dgm:prSet presAssocID="{B781F070-6678-4767-8766-5E811E3F126B}" presName="childNode" presStyleLbl="node1" presStyleIdx="13" presStyleCnt="44">
        <dgm:presLayoutVars>
          <dgm:bulletEnabled val="1"/>
        </dgm:presLayoutVars>
      </dgm:prSet>
      <dgm:spPr/>
    </dgm:pt>
    <dgm:pt modelId="{95CC9674-DA2B-4108-B819-14A915FBF3A9}" type="pres">
      <dgm:prSet presAssocID="{B781F070-6678-4767-8766-5E811E3F126B}" presName="aSpace2" presStyleCnt="0"/>
      <dgm:spPr/>
    </dgm:pt>
    <dgm:pt modelId="{53E00B4E-98F2-4A03-99FB-F131D139984C}" type="pres">
      <dgm:prSet presAssocID="{E5514E1B-7873-40AD-8EA4-495B6BB9C916}" presName="childNode" presStyleLbl="node1" presStyleIdx="14" presStyleCnt="44">
        <dgm:presLayoutVars>
          <dgm:bulletEnabled val="1"/>
        </dgm:presLayoutVars>
      </dgm:prSet>
      <dgm:spPr/>
    </dgm:pt>
    <dgm:pt modelId="{54900FAC-3F09-42AC-91B6-BAD48A82EE63}" type="pres">
      <dgm:prSet presAssocID="{E5514E1B-7873-40AD-8EA4-495B6BB9C916}" presName="aSpace2" presStyleCnt="0"/>
      <dgm:spPr/>
    </dgm:pt>
    <dgm:pt modelId="{F5F8AA22-F36A-4FD8-B361-8E387E54E319}" type="pres">
      <dgm:prSet presAssocID="{2491C437-64DB-4BAA-9FAA-AC42571741C2}" presName="childNode" presStyleLbl="node1" presStyleIdx="15" presStyleCnt="44">
        <dgm:presLayoutVars>
          <dgm:bulletEnabled val="1"/>
        </dgm:presLayoutVars>
      </dgm:prSet>
      <dgm:spPr/>
    </dgm:pt>
    <dgm:pt modelId="{40F1EE53-1CB9-40DE-90C5-537D07C0804D}" type="pres">
      <dgm:prSet presAssocID="{2491C437-64DB-4BAA-9FAA-AC42571741C2}" presName="aSpace2" presStyleCnt="0"/>
      <dgm:spPr/>
    </dgm:pt>
    <dgm:pt modelId="{174ACBF2-9FA8-4243-8C43-AB016ABF893C}" type="pres">
      <dgm:prSet presAssocID="{590CE334-2669-4825-A127-E387FC7F999A}" presName="childNode" presStyleLbl="node1" presStyleIdx="16" presStyleCnt="44">
        <dgm:presLayoutVars>
          <dgm:bulletEnabled val="1"/>
        </dgm:presLayoutVars>
      </dgm:prSet>
      <dgm:spPr/>
    </dgm:pt>
    <dgm:pt modelId="{99B0695D-B9CF-4D80-B62A-EA11B807D1AA}" type="pres">
      <dgm:prSet presAssocID="{590CE334-2669-4825-A127-E387FC7F999A}" presName="aSpace2" presStyleCnt="0"/>
      <dgm:spPr/>
    </dgm:pt>
    <dgm:pt modelId="{CA3F2CB6-BF5D-47F0-959C-DDE7D0E6912C}" type="pres">
      <dgm:prSet presAssocID="{E2A4F4B7-F1BE-4D04-AABA-02723E2F5F88}" presName="childNode" presStyleLbl="node1" presStyleIdx="17" presStyleCnt="44">
        <dgm:presLayoutVars>
          <dgm:bulletEnabled val="1"/>
        </dgm:presLayoutVars>
      </dgm:prSet>
      <dgm:spPr/>
    </dgm:pt>
    <dgm:pt modelId="{EE3F94D5-6B09-45A5-A367-CDD9308C8585}" type="pres">
      <dgm:prSet presAssocID="{E2A4F4B7-F1BE-4D04-AABA-02723E2F5F88}" presName="aSpace2" presStyleCnt="0"/>
      <dgm:spPr/>
    </dgm:pt>
    <dgm:pt modelId="{645D34C6-80F5-4F84-9BAF-0CB6234C3D66}" type="pres">
      <dgm:prSet presAssocID="{D3EF2BCA-AA61-459D-9AEC-2ACA1DA26AB0}" presName="childNode" presStyleLbl="node1" presStyleIdx="18" presStyleCnt="44">
        <dgm:presLayoutVars>
          <dgm:bulletEnabled val="1"/>
        </dgm:presLayoutVars>
      </dgm:prSet>
      <dgm:spPr/>
    </dgm:pt>
    <dgm:pt modelId="{64211936-37A9-4B6E-B10B-469C45FFD493}" type="pres">
      <dgm:prSet presAssocID="{420152D1-52F1-4A33-8576-F3309F9D4655}" presName="aSpace" presStyleCnt="0"/>
      <dgm:spPr/>
    </dgm:pt>
    <dgm:pt modelId="{825C0A7F-F7E4-4C8D-BE46-9A44378AC9D2}" type="pres">
      <dgm:prSet presAssocID="{505B44A2-4977-4985-8C16-A7D27C141313}" presName="compNode" presStyleCnt="0"/>
      <dgm:spPr/>
    </dgm:pt>
    <dgm:pt modelId="{C712F48A-4CBC-41D4-949D-1FB3B8506D16}" type="pres">
      <dgm:prSet presAssocID="{505B44A2-4977-4985-8C16-A7D27C141313}" presName="aNode" presStyleLbl="bgShp" presStyleIdx="2" presStyleCnt="10"/>
      <dgm:spPr/>
    </dgm:pt>
    <dgm:pt modelId="{2314AD56-9DEE-41E6-A31D-CF6D07EBAB6F}" type="pres">
      <dgm:prSet presAssocID="{505B44A2-4977-4985-8C16-A7D27C141313}" presName="textNode" presStyleLbl="bgShp" presStyleIdx="2" presStyleCnt="10"/>
      <dgm:spPr/>
    </dgm:pt>
    <dgm:pt modelId="{ED412FF0-6336-4660-ABEE-12A7F32DD285}" type="pres">
      <dgm:prSet presAssocID="{505B44A2-4977-4985-8C16-A7D27C141313}" presName="compChildNode" presStyleCnt="0"/>
      <dgm:spPr/>
    </dgm:pt>
    <dgm:pt modelId="{E730B2C8-F2DA-4DF1-B681-A802CEACF7C2}" type="pres">
      <dgm:prSet presAssocID="{505B44A2-4977-4985-8C16-A7D27C141313}" presName="theInnerList" presStyleCnt="0"/>
      <dgm:spPr/>
    </dgm:pt>
    <dgm:pt modelId="{A69BF5D1-2EA7-4EF0-90A4-66FFAD771AED}" type="pres">
      <dgm:prSet presAssocID="{57E683DC-EBAA-4F75-A802-5F1F40DB8174}" presName="childNode" presStyleLbl="node1" presStyleIdx="19" presStyleCnt="44">
        <dgm:presLayoutVars>
          <dgm:bulletEnabled val="1"/>
        </dgm:presLayoutVars>
      </dgm:prSet>
      <dgm:spPr/>
    </dgm:pt>
    <dgm:pt modelId="{85983A41-24CE-4D54-A497-1A23E4C31F02}" type="pres">
      <dgm:prSet presAssocID="{57E683DC-EBAA-4F75-A802-5F1F40DB8174}" presName="aSpace2" presStyleCnt="0"/>
      <dgm:spPr/>
    </dgm:pt>
    <dgm:pt modelId="{31A3345C-73B0-4A64-ABDC-830C12E6E4E4}" type="pres">
      <dgm:prSet presAssocID="{B6FE2EC1-11BA-43B9-AE63-869F19A815A7}" presName="childNode" presStyleLbl="node1" presStyleIdx="20" presStyleCnt="44">
        <dgm:presLayoutVars>
          <dgm:bulletEnabled val="1"/>
        </dgm:presLayoutVars>
      </dgm:prSet>
      <dgm:spPr/>
    </dgm:pt>
    <dgm:pt modelId="{5CE275EE-1C52-4CC9-9BA5-13EFA87B36E5}" type="pres">
      <dgm:prSet presAssocID="{B6FE2EC1-11BA-43B9-AE63-869F19A815A7}" presName="aSpace2" presStyleCnt="0"/>
      <dgm:spPr/>
    </dgm:pt>
    <dgm:pt modelId="{572CB137-1263-4FFB-93B6-CE4175595994}" type="pres">
      <dgm:prSet presAssocID="{F22B9B6C-E3D0-4B6B-AF7A-0E4B0D4444B7}" presName="childNode" presStyleLbl="node1" presStyleIdx="21" presStyleCnt="44">
        <dgm:presLayoutVars>
          <dgm:bulletEnabled val="1"/>
        </dgm:presLayoutVars>
      </dgm:prSet>
      <dgm:spPr/>
    </dgm:pt>
    <dgm:pt modelId="{2D329F2F-34D9-4B6C-B0A0-49C6F9303C8B}" type="pres">
      <dgm:prSet presAssocID="{F22B9B6C-E3D0-4B6B-AF7A-0E4B0D4444B7}" presName="aSpace2" presStyleCnt="0"/>
      <dgm:spPr/>
    </dgm:pt>
    <dgm:pt modelId="{64DA20AD-6673-4258-AB3E-CAEB288FD328}" type="pres">
      <dgm:prSet presAssocID="{D42690A0-9949-4D38-AEE6-53E7B184DD4C}" presName="childNode" presStyleLbl="node1" presStyleIdx="22" presStyleCnt="44">
        <dgm:presLayoutVars>
          <dgm:bulletEnabled val="1"/>
        </dgm:presLayoutVars>
      </dgm:prSet>
      <dgm:spPr/>
    </dgm:pt>
    <dgm:pt modelId="{33F0A5A9-F73B-4EF3-905A-A6508D3CF113}" type="pres">
      <dgm:prSet presAssocID="{505B44A2-4977-4985-8C16-A7D27C141313}" presName="aSpace" presStyleCnt="0"/>
      <dgm:spPr/>
    </dgm:pt>
    <dgm:pt modelId="{280EBF1D-B474-4802-ACF8-7C99356185D3}" type="pres">
      <dgm:prSet presAssocID="{141E6147-3530-4771-947B-B59C04457F79}" presName="compNode" presStyleCnt="0"/>
      <dgm:spPr/>
    </dgm:pt>
    <dgm:pt modelId="{AC688CF5-D21C-42BA-96F0-66667AC7C07D}" type="pres">
      <dgm:prSet presAssocID="{141E6147-3530-4771-947B-B59C04457F79}" presName="aNode" presStyleLbl="bgShp" presStyleIdx="3" presStyleCnt="10"/>
      <dgm:spPr/>
    </dgm:pt>
    <dgm:pt modelId="{E1FF03C1-C1EB-488D-9210-9020EB27E6C8}" type="pres">
      <dgm:prSet presAssocID="{141E6147-3530-4771-947B-B59C04457F79}" presName="textNode" presStyleLbl="bgShp" presStyleIdx="3" presStyleCnt="10"/>
      <dgm:spPr/>
    </dgm:pt>
    <dgm:pt modelId="{DF27430B-479D-4124-8CBD-15E80C7B5E6F}" type="pres">
      <dgm:prSet presAssocID="{141E6147-3530-4771-947B-B59C04457F79}" presName="compChildNode" presStyleCnt="0"/>
      <dgm:spPr/>
    </dgm:pt>
    <dgm:pt modelId="{CB01DFE2-E94B-40B9-A548-4C32522E8385}" type="pres">
      <dgm:prSet presAssocID="{141E6147-3530-4771-947B-B59C04457F79}" presName="theInnerList" presStyleCnt="0"/>
      <dgm:spPr/>
    </dgm:pt>
    <dgm:pt modelId="{A1CA2481-BA23-472D-8E7F-182C33E64004}" type="pres">
      <dgm:prSet presAssocID="{B2F75363-1344-47D5-B250-42ED5FAB69C7}" presName="childNode" presStyleLbl="node1" presStyleIdx="23" presStyleCnt="44">
        <dgm:presLayoutVars>
          <dgm:bulletEnabled val="1"/>
        </dgm:presLayoutVars>
      </dgm:prSet>
      <dgm:spPr/>
    </dgm:pt>
    <dgm:pt modelId="{7479A2F0-226D-42E2-B51D-4E23F402E1AE}" type="pres">
      <dgm:prSet presAssocID="{B2F75363-1344-47D5-B250-42ED5FAB69C7}" presName="aSpace2" presStyleCnt="0"/>
      <dgm:spPr/>
    </dgm:pt>
    <dgm:pt modelId="{C9887F10-F032-484B-88E6-5B54274DC3DF}" type="pres">
      <dgm:prSet presAssocID="{8974ECD7-F1CE-4C6E-B696-B34CDF915385}" presName="childNode" presStyleLbl="node1" presStyleIdx="24" presStyleCnt="44">
        <dgm:presLayoutVars>
          <dgm:bulletEnabled val="1"/>
        </dgm:presLayoutVars>
      </dgm:prSet>
      <dgm:spPr/>
    </dgm:pt>
    <dgm:pt modelId="{2EDBB251-6CA3-4A5E-AED4-062A44411C31}" type="pres">
      <dgm:prSet presAssocID="{8974ECD7-F1CE-4C6E-B696-B34CDF915385}" presName="aSpace2" presStyleCnt="0"/>
      <dgm:spPr/>
    </dgm:pt>
    <dgm:pt modelId="{6B0A91FF-7E20-4AFF-B060-55E080776568}" type="pres">
      <dgm:prSet presAssocID="{E3AE89F3-1F49-4A09-B8B5-2D1056E6E513}" presName="childNode" presStyleLbl="node1" presStyleIdx="25" presStyleCnt="44">
        <dgm:presLayoutVars>
          <dgm:bulletEnabled val="1"/>
        </dgm:presLayoutVars>
      </dgm:prSet>
      <dgm:spPr/>
    </dgm:pt>
    <dgm:pt modelId="{D70DB8DC-FBE0-43C4-875E-226518DAD4CE}" type="pres">
      <dgm:prSet presAssocID="{E3AE89F3-1F49-4A09-B8B5-2D1056E6E513}" presName="aSpace2" presStyleCnt="0"/>
      <dgm:spPr/>
    </dgm:pt>
    <dgm:pt modelId="{8F2FF7E7-84AE-48A3-8BD7-E5A8AF8E68E5}" type="pres">
      <dgm:prSet presAssocID="{68E6AC33-E378-47DF-81DB-80AD229082B8}" presName="childNode" presStyleLbl="node1" presStyleIdx="26" presStyleCnt="44">
        <dgm:presLayoutVars>
          <dgm:bulletEnabled val="1"/>
        </dgm:presLayoutVars>
      </dgm:prSet>
      <dgm:spPr/>
    </dgm:pt>
    <dgm:pt modelId="{961B0348-9E8B-4C5F-84BC-23C81CD94D7A}" type="pres">
      <dgm:prSet presAssocID="{141E6147-3530-4771-947B-B59C04457F79}" presName="aSpace" presStyleCnt="0"/>
      <dgm:spPr/>
    </dgm:pt>
    <dgm:pt modelId="{400E7447-C563-41CF-BC6D-265B926C1522}" type="pres">
      <dgm:prSet presAssocID="{B3EFD7C1-118B-43C9-819D-DCEC1E29233B}" presName="compNode" presStyleCnt="0"/>
      <dgm:spPr/>
    </dgm:pt>
    <dgm:pt modelId="{F151C24A-FBB8-42DA-BAEE-73D1B5A3E61B}" type="pres">
      <dgm:prSet presAssocID="{B3EFD7C1-118B-43C9-819D-DCEC1E29233B}" presName="aNode" presStyleLbl="bgShp" presStyleIdx="4" presStyleCnt="10"/>
      <dgm:spPr/>
    </dgm:pt>
    <dgm:pt modelId="{580788AC-F509-4C21-AE51-7109475B937A}" type="pres">
      <dgm:prSet presAssocID="{B3EFD7C1-118B-43C9-819D-DCEC1E29233B}" presName="textNode" presStyleLbl="bgShp" presStyleIdx="4" presStyleCnt="10"/>
      <dgm:spPr/>
    </dgm:pt>
    <dgm:pt modelId="{FAFE95E7-88DE-4BDB-9BF0-FA93C31CC0B0}" type="pres">
      <dgm:prSet presAssocID="{B3EFD7C1-118B-43C9-819D-DCEC1E29233B}" presName="compChildNode" presStyleCnt="0"/>
      <dgm:spPr/>
    </dgm:pt>
    <dgm:pt modelId="{7E6B6104-8914-4996-BFF9-0AB40386DD52}" type="pres">
      <dgm:prSet presAssocID="{B3EFD7C1-118B-43C9-819D-DCEC1E29233B}" presName="theInnerList" presStyleCnt="0"/>
      <dgm:spPr/>
    </dgm:pt>
    <dgm:pt modelId="{7BC2E6DC-E799-415E-AB42-0A53740F23D6}" type="pres">
      <dgm:prSet presAssocID="{3AA00600-1776-4B64-84DE-8038840057F0}" presName="childNode" presStyleLbl="node1" presStyleIdx="27" presStyleCnt="44">
        <dgm:presLayoutVars>
          <dgm:bulletEnabled val="1"/>
        </dgm:presLayoutVars>
      </dgm:prSet>
      <dgm:spPr/>
    </dgm:pt>
    <dgm:pt modelId="{5568DB50-FA17-4CC6-980D-E9B1A52B3469}" type="pres">
      <dgm:prSet presAssocID="{3AA00600-1776-4B64-84DE-8038840057F0}" presName="aSpace2" presStyleCnt="0"/>
      <dgm:spPr/>
    </dgm:pt>
    <dgm:pt modelId="{D004EE85-B1DA-4628-81E1-DA552C527B0F}" type="pres">
      <dgm:prSet presAssocID="{A91F0904-021C-457D-9895-E2751D4AD761}" presName="childNode" presStyleLbl="node1" presStyleIdx="28" presStyleCnt="44">
        <dgm:presLayoutVars>
          <dgm:bulletEnabled val="1"/>
        </dgm:presLayoutVars>
      </dgm:prSet>
      <dgm:spPr/>
    </dgm:pt>
    <dgm:pt modelId="{F70CA8F8-556D-4756-8C9D-C3F1FEFCDA1D}" type="pres">
      <dgm:prSet presAssocID="{A91F0904-021C-457D-9895-E2751D4AD761}" presName="aSpace2" presStyleCnt="0"/>
      <dgm:spPr/>
    </dgm:pt>
    <dgm:pt modelId="{3E62D456-7FE3-40CD-BCC2-CCFCDABA44D8}" type="pres">
      <dgm:prSet presAssocID="{AD9C8B27-C920-4622-B393-3643507E94BD}" presName="childNode" presStyleLbl="node1" presStyleIdx="29" presStyleCnt="44">
        <dgm:presLayoutVars>
          <dgm:bulletEnabled val="1"/>
        </dgm:presLayoutVars>
      </dgm:prSet>
      <dgm:spPr/>
    </dgm:pt>
    <dgm:pt modelId="{4DCD7D3E-F16F-4C63-B924-F8619E58AE2E}" type="pres">
      <dgm:prSet presAssocID="{AD9C8B27-C920-4622-B393-3643507E94BD}" presName="aSpace2" presStyleCnt="0"/>
      <dgm:spPr/>
    </dgm:pt>
    <dgm:pt modelId="{03A848BC-8D34-4764-A9C7-86B724AC3654}" type="pres">
      <dgm:prSet presAssocID="{62DC0948-578F-4577-9C76-6F4EEECFBA4F}" presName="childNode" presStyleLbl="node1" presStyleIdx="30" presStyleCnt="44">
        <dgm:presLayoutVars>
          <dgm:bulletEnabled val="1"/>
        </dgm:presLayoutVars>
      </dgm:prSet>
      <dgm:spPr/>
    </dgm:pt>
    <dgm:pt modelId="{447EC031-0514-48AE-8007-53954B71CFA3}" type="pres">
      <dgm:prSet presAssocID="{62DC0948-578F-4577-9C76-6F4EEECFBA4F}" presName="aSpace2" presStyleCnt="0"/>
      <dgm:spPr/>
    </dgm:pt>
    <dgm:pt modelId="{3CA82A94-3134-474F-84B5-89B0A91F8C71}" type="pres">
      <dgm:prSet presAssocID="{4A5C83F9-750A-409A-8F32-14E2D313D3EC}" presName="childNode" presStyleLbl="node1" presStyleIdx="31" presStyleCnt="44">
        <dgm:presLayoutVars>
          <dgm:bulletEnabled val="1"/>
        </dgm:presLayoutVars>
      </dgm:prSet>
      <dgm:spPr/>
    </dgm:pt>
    <dgm:pt modelId="{2B2A2747-CD52-499A-8585-A2F63623703A}" type="pres">
      <dgm:prSet presAssocID="{4A5C83F9-750A-409A-8F32-14E2D313D3EC}" presName="aSpace2" presStyleCnt="0"/>
      <dgm:spPr/>
    </dgm:pt>
    <dgm:pt modelId="{C0D5BC76-17ED-4BFA-B746-D5D5CC274B26}" type="pres">
      <dgm:prSet presAssocID="{E29958D2-154D-4CF9-A617-DEFE90468BE6}" presName="childNode" presStyleLbl="node1" presStyleIdx="32" presStyleCnt="44">
        <dgm:presLayoutVars>
          <dgm:bulletEnabled val="1"/>
        </dgm:presLayoutVars>
      </dgm:prSet>
      <dgm:spPr/>
    </dgm:pt>
    <dgm:pt modelId="{5450B07D-A7A7-4E6E-8EC2-B3FFDBBB0385}" type="pres">
      <dgm:prSet presAssocID="{E29958D2-154D-4CF9-A617-DEFE90468BE6}" presName="aSpace2" presStyleCnt="0"/>
      <dgm:spPr/>
    </dgm:pt>
    <dgm:pt modelId="{8971A869-E97D-45EC-8049-E7FAC854E58A}" type="pres">
      <dgm:prSet presAssocID="{7BA7B4C0-C0BF-4FDB-888C-1B3AE7AD3479}" presName="childNode" presStyleLbl="node1" presStyleIdx="33" presStyleCnt="44">
        <dgm:presLayoutVars>
          <dgm:bulletEnabled val="1"/>
        </dgm:presLayoutVars>
      </dgm:prSet>
      <dgm:spPr/>
    </dgm:pt>
    <dgm:pt modelId="{0942D6EA-093D-4815-A3A6-9101FA2A1F2A}" type="pres">
      <dgm:prSet presAssocID="{B3EFD7C1-118B-43C9-819D-DCEC1E29233B}" presName="aSpace" presStyleCnt="0"/>
      <dgm:spPr/>
    </dgm:pt>
    <dgm:pt modelId="{E51320F2-747C-4751-BFD4-F30B6B8626AF}" type="pres">
      <dgm:prSet presAssocID="{39BA2DDE-118C-4375-82F0-37A2CB7ADC71}" presName="compNode" presStyleCnt="0"/>
      <dgm:spPr/>
    </dgm:pt>
    <dgm:pt modelId="{56933247-A915-4E3D-B6B9-7B97A25D9031}" type="pres">
      <dgm:prSet presAssocID="{39BA2DDE-118C-4375-82F0-37A2CB7ADC71}" presName="aNode" presStyleLbl="bgShp" presStyleIdx="5" presStyleCnt="10"/>
      <dgm:spPr/>
    </dgm:pt>
    <dgm:pt modelId="{AEF05AC3-EC6F-4F36-92A1-05D50C9737DA}" type="pres">
      <dgm:prSet presAssocID="{39BA2DDE-118C-4375-82F0-37A2CB7ADC71}" presName="textNode" presStyleLbl="bgShp" presStyleIdx="5" presStyleCnt="10"/>
      <dgm:spPr/>
    </dgm:pt>
    <dgm:pt modelId="{94515C4C-ACBB-4330-9897-90F47982A245}" type="pres">
      <dgm:prSet presAssocID="{39BA2DDE-118C-4375-82F0-37A2CB7ADC71}" presName="compChildNode" presStyleCnt="0"/>
      <dgm:spPr/>
    </dgm:pt>
    <dgm:pt modelId="{4D811FED-B060-432B-ABC3-1FA0FC8578E8}" type="pres">
      <dgm:prSet presAssocID="{39BA2DDE-118C-4375-82F0-37A2CB7ADC71}" presName="theInnerList" presStyleCnt="0"/>
      <dgm:spPr/>
    </dgm:pt>
    <dgm:pt modelId="{E32E9C7E-F3B2-410A-9BB1-0A9E983E306B}" type="pres">
      <dgm:prSet presAssocID="{E8A2BD5C-5C70-4D29-A035-A5C119F43CB2}" presName="childNode" presStyleLbl="node1" presStyleIdx="34" presStyleCnt="44">
        <dgm:presLayoutVars>
          <dgm:bulletEnabled val="1"/>
        </dgm:presLayoutVars>
      </dgm:prSet>
      <dgm:spPr/>
    </dgm:pt>
    <dgm:pt modelId="{BC45FC84-D630-4ECD-9C65-DE6D483BD2B7}" type="pres">
      <dgm:prSet presAssocID="{E8A2BD5C-5C70-4D29-A035-A5C119F43CB2}" presName="aSpace2" presStyleCnt="0"/>
      <dgm:spPr/>
    </dgm:pt>
    <dgm:pt modelId="{781681D1-2D85-4A7D-ACFE-25CB3DCCB488}" type="pres">
      <dgm:prSet presAssocID="{E2FCAD21-7E86-4C0D-B5DC-7C5BFEF5ED1C}" presName="childNode" presStyleLbl="node1" presStyleIdx="35" presStyleCnt="44">
        <dgm:presLayoutVars>
          <dgm:bulletEnabled val="1"/>
        </dgm:presLayoutVars>
      </dgm:prSet>
      <dgm:spPr/>
    </dgm:pt>
    <dgm:pt modelId="{9B2A4580-EAFC-4B73-9CBB-8D90690FF9D8}" type="pres">
      <dgm:prSet presAssocID="{39BA2DDE-118C-4375-82F0-37A2CB7ADC71}" presName="aSpace" presStyleCnt="0"/>
      <dgm:spPr/>
    </dgm:pt>
    <dgm:pt modelId="{370F9E36-8E68-4B0E-9460-2B97F54C6F30}" type="pres">
      <dgm:prSet presAssocID="{898FE977-3A37-493F-ABB9-0160DE624E60}" presName="compNode" presStyleCnt="0"/>
      <dgm:spPr/>
    </dgm:pt>
    <dgm:pt modelId="{AD8546CB-8F4A-4C57-85A5-F099F5FBCE80}" type="pres">
      <dgm:prSet presAssocID="{898FE977-3A37-493F-ABB9-0160DE624E60}" presName="aNode" presStyleLbl="bgShp" presStyleIdx="6" presStyleCnt="10"/>
      <dgm:spPr/>
    </dgm:pt>
    <dgm:pt modelId="{21E4181B-881C-4E0A-8965-0EB14663E1EA}" type="pres">
      <dgm:prSet presAssocID="{898FE977-3A37-493F-ABB9-0160DE624E60}" presName="textNode" presStyleLbl="bgShp" presStyleIdx="6" presStyleCnt="10"/>
      <dgm:spPr/>
    </dgm:pt>
    <dgm:pt modelId="{301A93F2-7E75-4B62-96CB-335E4013B747}" type="pres">
      <dgm:prSet presAssocID="{898FE977-3A37-493F-ABB9-0160DE624E60}" presName="compChildNode" presStyleCnt="0"/>
      <dgm:spPr/>
    </dgm:pt>
    <dgm:pt modelId="{E7E07290-2807-48D3-94FC-183652FF19F3}" type="pres">
      <dgm:prSet presAssocID="{898FE977-3A37-493F-ABB9-0160DE624E60}" presName="theInnerList" presStyleCnt="0"/>
      <dgm:spPr/>
    </dgm:pt>
    <dgm:pt modelId="{1027DD76-659F-4328-9F01-87179A763380}" type="pres">
      <dgm:prSet presAssocID="{D4941B68-4D13-4452-9003-03281256B100}" presName="childNode" presStyleLbl="node1" presStyleIdx="36" presStyleCnt="44">
        <dgm:presLayoutVars>
          <dgm:bulletEnabled val="1"/>
        </dgm:presLayoutVars>
      </dgm:prSet>
      <dgm:spPr/>
    </dgm:pt>
    <dgm:pt modelId="{78BA52B4-0419-4D00-B7AD-02EC297B4B18}" type="pres">
      <dgm:prSet presAssocID="{D4941B68-4D13-4452-9003-03281256B100}" presName="aSpace2" presStyleCnt="0"/>
      <dgm:spPr/>
    </dgm:pt>
    <dgm:pt modelId="{CB0729F1-4846-49BB-B7C2-01F151C83878}" type="pres">
      <dgm:prSet presAssocID="{CC4CB640-8A66-4B04-90B9-A598E9D7B63F}" presName="childNode" presStyleLbl="node1" presStyleIdx="37" presStyleCnt="44">
        <dgm:presLayoutVars>
          <dgm:bulletEnabled val="1"/>
        </dgm:presLayoutVars>
      </dgm:prSet>
      <dgm:spPr/>
    </dgm:pt>
    <dgm:pt modelId="{879C096D-352C-423B-9B39-459A5A61663A}" type="pres">
      <dgm:prSet presAssocID="{898FE977-3A37-493F-ABB9-0160DE624E60}" presName="aSpace" presStyleCnt="0"/>
      <dgm:spPr/>
    </dgm:pt>
    <dgm:pt modelId="{6E68C5B2-2B47-4A07-8A4A-105665D89262}" type="pres">
      <dgm:prSet presAssocID="{1612BB77-375E-4A3D-A90A-4E7C4A07238B}" presName="compNode" presStyleCnt="0"/>
      <dgm:spPr/>
    </dgm:pt>
    <dgm:pt modelId="{7F5A0D5C-9A0B-4736-81E7-CB88CFEC8731}" type="pres">
      <dgm:prSet presAssocID="{1612BB77-375E-4A3D-A90A-4E7C4A07238B}" presName="aNode" presStyleLbl="bgShp" presStyleIdx="7" presStyleCnt="10"/>
      <dgm:spPr/>
    </dgm:pt>
    <dgm:pt modelId="{9F5ABC8E-DAA6-46A2-9BDB-C1549F524E66}" type="pres">
      <dgm:prSet presAssocID="{1612BB77-375E-4A3D-A90A-4E7C4A07238B}" presName="textNode" presStyleLbl="bgShp" presStyleIdx="7" presStyleCnt="10"/>
      <dgm:spPr/>
    </dgm:pt>
    <dgm:pt modelId="{38646757-D122-4C98-90F0-CC7AC85E5EE0}" type="pres">
      <dgm:prSet presAssocID="{1612BB77-375E-4A3D-A90A-4E7C4A07238B}" presName="compChildNode" presStyleCnt="0"/>
      <dgm:spPr/>
    </dgm:pt>
    <dgm:pt modelId="{22CD8784-7989-4A3F-B541-9504126B8667}" type="pres">
      <dgm:prSet presAssocID="{1612BB77-375E-4A3D-A90A-4E7C4A07238B}" presName="theInnerList" presStyleCnt="0"/>
      <dgm:spPr/>
    </dgm:pt>
    <dgm:pt modelId="{9610CC6D-3173-43E3-A8C5-ED1508347702}" type="pres">
      <dgm:prSet presAssocID="{1C277B6E-D25F-4807-AFDA-52CCB1F3991A}" presName="childNode" presStyleLbl="node1" presStyleIdx="38" presStyleCnt="44">
        <dgm:presLayoutVars>
          <dgm:bulletEnabled val="1"/>
        </dgm:presLayoutVars>
      </dgm:prSet>
      <dgm:spPr/>
    </dgm:pt>
    <dgm:pt modelId="{3B28CD70-0593-46C0-B281-F6C8FA137959}" type="pres">
      <dgm:prSet presAssocID="{1C277B6E-D25F-4807-AFDA-52CCB1F3991A}" presName="aSpace2" presStyleCnt="0"/>
      <dgm:spPr/>
    </dgm:pt>
    <dgm:pt modelId="{275AC707-9182-4D57-AC91-917DD3B2347A}" type="pres">
      <dgm:prSet presAssocID="{FD1534BA-23B1-4B00-A41C-2BC22EDE6650}" presName="childNode" presStyleLbl="node1" presStyleIdx="39" presStyleCnt="44">
        <dgm:presLayoutVars>
          <dgm:bulletEnabled val="1"/>
        </dgm:presLayoutVars>
      </dgm:prSet>
      <dgm:spPr/>
    </dgm:pt>
    <dgm:pt modelId="{76C0E676-55C8-48A3-8C4C-5780EC5719DF}" type="pres">
      <dgm:prSet presAssocID="{1612BB77-375E-4A3D-A90A-4E7C4A07238B}" presName="aSpace" presStyleCnt="0"/>
      <dgm:spPr/>
    </dgm:pt>
    <dgm:pt modelId="{76201C7C-C566-4F6F-9F72-F9F615AE13C6}" type="pres">
      <dgm:prSet presAssocID="{324A45E7-C35C-487B-9AEC-C40045C61FDB}" presName="compNode" presStyleCnt="0"/>
      <dgm:spPr/>
    </dgm:pt>
    <dgm:pt modelId="{21CCC96C-BDA8-4618-AFF2-B94B2A9CA5CB}" type="pres">
      <dgm:prSet presAssocID="{324A45E7-C35C-487B-9AEC-C40045C61FDB}" presName="aNode" presStyleLbl="bgShp" presStyleIdx="8" presStyleCnt="10"/>
      <dgm:spPr/>
    </dgm:pt>
    <dgm:pt modelId="{BBE1C2EB-8DA1-41D0-A666-047C3E67B497}" type="pres">
      <dgm:prSet presAssocID="{324A45E7-C35C-487B-9AEC-C40045C61FDB}" presName="textNode" presStyleLbl="bgShp" presStyleIdx="8" presStyleCnt="10"/>
      <dgm:spPr/>
    </dgm:pt>
    <dgm:pt modelId="{C25CFB6C-F9AC-4178-82A7-04D814B50158}" type="pres">
      <dgm:prSet presAssocID="{324A45E7-C35C-487B-9AEC-C40045C61FDB}" presName="compChildNode" presStyleCnt="0"/>
      <dgm:spPr/>
    </dgm:pt>
    <dgm:pt modelId="{CAB39117-5402-450B-9736-7251E89E2B22}" type="pres">
      <dgm:prSet presAssocID="{324A45E7-C35C-487B-9AEC-C40045C61FDB}" presName="theInnerList" presStyleCnt="0"/>
      <dgm:spPr/>
    </dgm:pt>
    <dgm:pt modelId="{DEA61393-D544-4503-AF20-2A6D6AECBF40}" type="pres">
      <dgm:prSet presAssocID="{63D8220D-816D-4E22-B142-D79806F0ACC1}" presName="childNode" presStyleLbl="node1" presStyleIdx="40" presStyleCnt="44">
        <dgm:presLayoutVars>
          <dgm:bulletEnabled val="1"/>
        </dgm:presLayoutVars>
      </dgm:prSet>
      <dgm:spPr/>
    </dgm:pt>
    <dgm:pt modelId="{5FDB144E-F5E3-4ED6-B582-6BEEB28FE05E}" type="pres">
      <dgm:prSet presAssocID="{63D8220D-816D-4E22-B142-D79806F0ACC1}" presName="aSpace2" presStyleCnt="0"/>
      <dgm:spPr/>
    </dgm:pt>
    <dgm:pt modelId="{DBAED30E-0328-48BF-810B-359CC3DAC4F7}" type="pres">
      <dgm:prSet presAssocID="{0B8EBD9D-21CF-4E9C-BE8B-76A0DD6A1398}" presName="childNode" presStyleLbl="node1" presStyleIdx="41" presStyleCnt="44">
        <dgm:presLayoutVars>
          <dgm:bulletEnabled val="1"/>
        </dgm:presLayoutVars>
      </dgm:prSet>
      <dgm:spPr/>
    </dgm:pt>
    <dgm:pt modelId="{DA7D1B74-15BB-4CCC-B629-DA0149C2CF47}" type="pres">
      <dgm:prSet presAssocID="{324A45E7-C35C-487B-9AEC-C40045C61FDB}" presName="aSpace" presStyleCnt="0"/>
      <dgm:spPr/>
    </dgm:pt>
    <dgm:pt modelId="{6AEA2631-A143-4FE7-B56B-DD1857CBB837}" type="pres">
      <dgm:prSet presAssocID="{909F0E16-5561-484F-ABA8-CD894F773426}" presName="compNode" presStyleCnt="0"/>
      <dgm:spPr/>
    </dgm:pt>
    <dgm:pt modelId="{B1D25967-21CA-4E45-A499-E13B9943F8E9}" type="pres">
      <dgm:prSet presAssocID="{909F0E16-5561-484F-ABA8-CD894F773426}" presName="aNode" presStyleLbl="bgShp" presStyleIdx="9" presStyleCnt="10"/>
      <dgm:spPr/>
    </dgm:pt>
    <dgm:pt modelId="{FA96704A-284E-48BB-8E38-BE8271D28184}" type="pres">
      <dgm:prSet presAssocID="{909F0E16-5561-484F-ABA8-CD894F773426}" presName="textNode" presStyleLbl="bgShp" presStyleIdx="9" presStyleCnt="10"/>
      <dgm:spPr/>
    </dgm:pt>
    <dgm:pt modelId="{441C5AB6-83A5-46C7-ADD9-90358630C940}" type="pres">
      <dgm:prSet presAssocID="{909F0E16-5561-484F-ABA8-CD894F773426}" presName="compChildNode" presStyleCnt="0"/>
      <dgm:spPr/>
    </dgm:pt>
    <dgm:pt modelId="{42A1F789-2CAB-439F-A560-052633769B81}" type="pres">
      <dgm:prSet presAssocID="{909F0E16-5561-484F-ABA8-CD894F773426}" presName="theInnerList" presStyleCnt="0"/>
      <dgm:spPr/>
    </dgm:pt>
    <dgm:pt modelId="{8D585DFF-7D7C-4A70-8D66-D5960AA876EC}" type="pres">
      <dgm:prSet presAssocID="{60BD198C-1CDA-43DE-A9D6-105ED738909F}" presName="childNode" presStyleLbl="node1" presStyleIdx="42" presStyleCnt="44">
        <dgm:presLayoutVars>
          <dgm:bulletEnabled val="1"/>
        </dgm:presLayoutVars>
      </dgm:prSet>
      <dgm:spPr/>
    </dgm:pt>
    <dgm:pt modelId="{BB398F99-DB73-4417-B9ED-882643E4D962}" type="pres">
      <dgm:prSet presAssocID="{60BD198C-1CDA-43DE-A9D6-105ED738909F}" presName="aSpace2" presStyleCnt="0"/>
      <dgm:spPr/>
    </dgm:pt>
    <dgm:pt modelId="{8540D0AC-688E-4B5A-A657-519E221CDBBF}" type="pres">
      <dgm:prSet presAssocID="{98AAF0D1-B60F-47CA-AF21-E93CC94DE7C4}" presName="childNode" presStyleLbl="node1" presStyleIdx="43" presStyleCnt="44">
        <dgm:presLayoutVars>
          <dgm:bulletEnabled val="1"/>
        </dgm:presLayoutVars>
      </dgm:prSet>
      <dgm:spPr/>
    </dgm:pt>
  </dgm:ptLst>
  <dgm:cxnLst>
    <dgm:cxn modelId="{ACD62D03-E413-463A-BCD3-020901BA3E96}" srcId="{505B44A2-4977-4985-8C16-A7D27C141313}" destId="{F22B9B6C-E3D0-4B6B-AF7A-0E4B0D4444B7}" srcOrd="2" destOrd="0" parTransId="{382AD53B-EA9A-41C3-B409-C3A3B0018D03}" sibTransId="{7A4D68FA-8698-4DF4-B842-A1AB7FEADB23}"/>
    <dgm:cxn modelId="{46036403-E639-4405-9F92-ADDB6ABD04A2}" type="presOf" srcId="{E2A4F4B7-F1BE-4D04-AABA-02723E2F5F88}" destId="{CA3F2CB6-BF5D-47F0-959C-DDE7D0E6912C}" srcOrd="0" destOrd="0" presId="urn:microsoft.com/office/officeart/2005/8/layout/lProcess2"/>
    <dgm:cxn modelId="{FCF0EA03-ED39-49F1-9E0A-F2242C1B32E7}" type="presOf" srcId="{32A87C26-CF1A-4974-9D7C-66782C9AC47D}" destId="{69D76149-D40B-45E1-AF9A-22D213C8CC8B}" srcOrd="0" destOrd="0" presId="urn:microsoft.com/office/officeart/2005/8/layout/lProcess2"/>
    <dgm:cxn modelId="{9100D204-8F6D-4AAD-A234-5B0D10BCF003}" type="presOf" srcId="{60BD198C-1CDA-43DE-A9D6-105ED738909F}" destId="{8D585DFF-7D7C-4A70-8D66-D5960AA876EC}" srcOrd="0" destOrd="0" presId="urn:microsoft.com/office/officeart/2005/8/layout/lProcess2"/>
    <dgm:cxn modelId="{64D18607-1FDB-4397-B1A9-AB95D490F26F}" type="presOf" srcId="{0B8EBD9D-21CF-4E9C-BE8B-76A0DD6A1398}" destId="{DBAED30E-0328-48BF-810B-359CC3DAC4F7}" srcOrd="0" destOrd="0" presId="urn:microsoft.com/office/officeart/2005/8/layout/lProcess2"/>
    <dgm:cxn modelId="{7AEE8908-4B37-4AAF-AB61-72BF2545E9E3}" srcId="{32A87C26-CF1A-4974-9D7C-66782C9AC47D}" destId="{78EA91B7-67F8-40E9-BDD9-2CC09EB76C24}" srcOrd="3" destOrd="0" parTransId="{ACE1FB5A-3182-42B2-A44A-D271FA470613}" sibTransId="{33550E61-8610-49FE-AACD-2A3143CA4483}"/>
    <dgm:cxn modelId="{372D170B-E636-4CF2-840A-FDCB44214E89}" srcId="{898FE977-3A37-493F-ABB9-0160DE624E60}" destId="{CC4CB640-8A66-4B04-90B9-A598E9D7B63F}" srcOrd="1" destOrd="0" parTransId="{275C1A90-5191-42DB-9412-A2991CFA2D54}" sibTransId="{DC4CFC0F-EE21-4D8B-AB1F-166D9B1885B0}"/>
    <dgm:cxn modelId="{2524C20B-C07C-47DC-ACEE-E277A294CAD6}" type="presOf" srcId="{D3EF2BCA-AA61-459D-9AEC-2ACA1DA26AB0}" destId="{645D34C6-80F5-4F84-9BAF-0CB6234C3D66}" srcOrd="0" destOrd="0" presId="urn:microsoft.com/office/officeart/2005/8/layout/lProcess2"/>
    <dgm:cxn modelId="{1ED3450C-AFF0-42E2-98DC-60DAF4B6DE65}" type="presOf" srcId="{8974ECD7-F1CE-4C6E-B696-B34CDF915385}" destId="{C9887F10-F032-484B-88E6-5B54274DC3DF}" srcOrd="0" destOrd="0" presId="urn:microsoft.com/office/officeart/2005/8/layout/lProcess2"/>
    <dgm:cxn modelId="{EBBE900D-4C61-4696-9831-F496FC79C54A}" type="presOf" srcId="{909F0E16-5561-484F-ABA8-CD894F773426}" destId="{B1D25967-21CA-4E45-A499-E13B9943F8E9}" srcOrd="0" destOrd="0" presId="urn:microsoft.com/office/officeart/2005/8/layout/lProcess2"/>
    <dgm:cxn modelId="{4173100E-F831-4E57-B6E9-22E357F7BB26}" srcId="{420152D1-52F1-4A33-8576-F3309F9D4655}" destId="{B781F070-6678-4767-8766-5E811E3F126B}" srcOrd="0" destOrd="0" parTransId="{CD185CEC-5616-4E4C-90F7-0D52CE78D29B}" sibTransId="{EA2B800F-D1F3-4DAB-99B9-24E487E4472E}"/>
    <dgm:cxn modelId="{F80D380F-AE73-4641-AA0D-B59C15E91BBC}" type="presOf" srcId="{3AA00600-1776-4B64-84DE-8038840057F0}" destId="{7BC2E6DC-E799-415E-AB42-0A53740F23D6}" srcOrd="0" destOrd="0" presId="urn:microsoft.com/office/officeart/2005/8/layout/lProcess2"/>
    <dgm:cxn modelId="{75686D14-F86F-4C18-836E-3D8F840BD8DE}" srcId="{B3EFD7C1-118B-43C9-819D-DCEC1E29233B}" destId="{62DC0948-578F-4577-9C76-6F4EEECFBA4F}" srcOrd="3" destOrd="0" parTransId="{A3099E81-5533-4D06-8463-444E707D07D6}" sibTransId="{79882000-1849-49D5-853F-91690FCF44E8}"/>
    <dgm:cxn modelId="{A211F919-B260-4977-B9CE-4CF9D8A83093}" srcId="{141E6147-3530-4771-947B-B59C04457F79}" destId="{B2F75363-1344-47D5-B250-42ED5FAB69C7}" srcOrd="0" destOrd="0" parTransId="{F14899A5-1341-499A-A6F8-F911D2F2F099}" sibTransId="{EDFAED17-9D2B-4A2D-9657-A33BC8DE5CF9}"/>
    <dgm:cxn modelId="{27B2E21A-8E3A-442C-BBDC-3E3C04DCAA8C}" type="presOf" srcId="{D4941B68-4D13-4452-9003-03281256B100}" destId="{1027DD76-659F-4328-9F01-87179A763380}" srcOrd="0" destOrd="0" presId="urn:microsoft.com/office/officeart/2005/8/layout/lProcess2"/>
    <dgm:cxn modelId="{B873711D-6D43-4873-88AA-B8BE1B20AB92}" type="presOf" srcId="{2EED2DF5-09C7-4984-8416-A6D3F2D4387A}" destId="{551B2A03-B5D8-4287-AC0A-9A9EA1862319}" srcOrd="0" destOrd="0" presId="urn:microsoft.com/office/officeart/2005/8/layout/lProcess2"/>
    <dgm:cxn modelId="{1856381F-74AC-4A2E-B606-94BC95D3301E}" type="presOf" srcId="{505B44A2-4977-4985-8C16-A7D27C141313}" destId="{C712F48A-4CBC-41D4-949D-1FB3B8506D16}" srcOrd="0" destOrd="0" presId="urn:microsoft.com/office/officeart/2005/8/layout/lProcess2"/>
    <dgm:cxn modelId="{64F9BA22-ADFD-4A02-AF9D-4E0904FE72DB}" srcId="{505B44A2-4977-4985-8C16-A7D27C141313}" destId="{57E683DC-EBAA-4F75-A802-5F1F40DB8174}" srcOrd="0" destOrd="0" parTransId="{F580DBC7-5D0E-4D2E-A4EB-7881289C59AA}" sibTransId="{899BD20A-C59A-4650-9EF1-8FCBE9031316}"/>
    <dgm:cxn modelId="{8E70C022-6C93-419A-96FF-6489B7EBB1EF}" type="presOf" srcId="{F22B9B6C-E3D0-4B6B-AF7A-0E4B0D4444B7}" destId="{572CB137-1263-4FFB-93B6-CE4175595994}" srcOrd="0" destOrd="0" presId="urn:microsoft.com/office/officeart/2005/8/layout/lProcess2"/>
    <dgm:cxn modelId="{77E04927-F047-47CF-BB0F-53BE3C6DC5E9}" srcId="{AE2ED308-E42A-43C9-90E4-BEDEF67C4537}" destId="{141E6147-3530-4771-947B-B59C04457F79}" srcOrd="3" destOrd="0" parTransId="{DD0A60DB-565C-491B-B02B-BB930985CF33}" sibTransId="{94D534C5-C8F5-4C80-A2EC-E9C9B9963557}"/>
    <dgm:cxn modelId="{4360862E-9010-478C-8EA6-A6C08B4DADEA}" srcId="{505B44A2-4977-4985-8C16-A7D27C141313}" destId="{D42690A0-9949-4D38-AEE6-53E7B184DD4C}" srcOrd="3" destOrd="0" parTransId="{08EF3894-381A-478E-8AE4-3BC12A18FAB4}" sibTransId="{A50CCA31-1677-4024-AC50-C6087102368E}"/>
    <dgm:cxn modelId="{F96CA02E-6C05-4831-A80E-1067D5C4E58F}" type="presOf" srcId="{68E6AC33-E378-47DF-81DB-80AD229082B8}" destId="{8F2FF7E7-84AE-48A3-8BD7-E5A8AF8E68E5}" srcOrd="0" destOrd="0" presId="urn:microsoft.com/office/officeart/2005/8/layout/lProcess2"/>
    <dgm:cxn modelId="{ECBA1830-BFE6-42DC-8D4F-2C3929D8D9DD}" type="presOf" srcId="{595086F5-CFAD-43C3-8F6E-EB1573F44341}" destId="{883F7F36-8723-446F-B004-258EAF677A7C}" srcOrd="0" destOrd="0" presId="urn:microsoft.com/office/officeart/2005/8/layout/lProcess2"/>
    <dgm:cxn modelId="{FBA9D631-69C8-4998-A82A-38052EC28A0A}" srcId="{AE2ED308-E42A-43C9-90E4-BEDEF67C4537}" destId="{420152D1-52F1-4A33-8576-F3309F9D4655}" srcOrd="1" destOrd="0" parTransId="{7D8EDBE5-D592-4A66-B877-35B7C9CEF472}" sibTransId="{B366743F-3B86-42F6-932B-4FF2D9F87386}"/>
    <dgm:cxn modelId="{C5650732-4794-409B-B040-2D95D70BA272}" srcId="{32A87C26-CF1A-4974-9D7C-66782C9AC47D}" destId="{CC0ECC6C-92E6-45EA-A86B-E9B20C75B7DC}" srcOrd="1" destOrd="0" parTransId="{6C188FF9-E56D-4DE7-91D9-00E286AD625F}" sibTransId="{CB840193-EEC0-4670-97EE-B91E891CB49C}"/>
    <dgm:cxn modelId="{564C9D33-26E9-496C-B6EE-069E74A8668C}" srcId="{420152D1-52F1-4A33-8576-F3309F9D4655}" destId="{2491C437-64DB-4BAA-9FAA-AC42571741C2}" srcOrd="2" destOrd="0" parTransId="{8094A844-1AC6-4A38-AE67-90EA9759D74B}" sibTransId="{1BCDAAEE-21E1-4571-913F-F20D5BD375C3}"/>
    <dgm:cxn modelId="{CA48F633-4D1C-4F2A-8300-6B6A09D6EFD1}" srcId="{909F0E16-5561-484F-ABA8-CD894F773426}" destId="{60BD198C-1CDA-43DE-A9D6-105ED738909F}" srcOrd="0" destOrd="0" parTransId="{56EA2B43-A524-4877-BF52-C95BD2109963}" sibTransId="{BBF8D6F3-2770-45E3-B9BC-980268DC50DD}"/>
    <dgm:cxn modelId="{AA9A5034-C5A3-42F9-9437-F8F76836A4AE}" srcId="{32A87C26-CF1A-4974-9D7C-66782C9AC47D}" destId="{F24E88D1-5865-45BB-B7DA-CF430D10E77B}" srcOrd="8" destOrd="0" parTransId="{B2B86BBA-950D-4B44-9B20-F23D0AF85CDE}" sibTransId="{80E52CF4-A3D9-4BC0-BA52-BA28019C0312}"/>
    <dgm:cxn modelId="{5E015134-DC35-46D8-A2D3-41EFF3E05EC0}" type="presOf" srcId="{0D3D02CB-3623-46D9-A045-762BD9B6AD9C}" destId="{08E1EFEC-9AAC-439E-8A71-2505A24D0797}" srcOrd="0" destOrd="0" presId="urn:microsoft.com/office/officeart/2005/8/layout/lProcess2"/>
    <dgm:cxn modelId="{6D7D9F37-2EB4-4664-99AF-549D15B6E6AE}" type="presOf" srcId="{436983D6-8C8C-4A2E-BFE9-C307BA942304}" destId="{5A6C1187-5311-4753-8AA1-0960ADD2C08D}" srcOrd="0" destOrd="0" presId="urn:microsoft.com/office/officeart/2005/8/layout/lProcess2"/>
    <dgm:cxn modelId="{3E47DE37-E27C-4721-8909-9A8115AA93BA}" type="presOf" srcId="{B2F75363-1344-47D5-B250-42ED5FAB69C7}" destId="{A1CA2481-BA23-472D-8E7F-182C33E64004}" srcOrd="0" destOrd="0" presId="urn:microsoft.com/office/officeart/2005/8/layout/lProcess2"/>
    <dgm:cxn modelId="{5B280538-1DDA-4472-A74A-CCEB7F4ADC0B}" srcId="{AE2ED308-E42A-43C9-90E4-BEDEF67C4537}" destId="{1612BB77-375E-4A3D-A90A-4E7C4A07238B}" srcOrd="7" destOrd="0" parTransId="{1A458BBA-C9B8-4F05-8370-7D4ABFF0A71E}" sibTransId="{DB91C823-61E6-4F97-B97A-00BBC39D2AAB}"/>
    <dgm:cxn modelId="{97734439-0F1A-446D-9047-1CDCB6E883A2}" srcId="{32A87C26-CF1A-4974-9D7C-66782C9AC47D}" destId="{595086F5-CFAD-43C3-8F6E-EB1573F44341}" srcOrd="5" destOrd="0" parTransId="{43E3F245-BB91-4812-B5C9-FF02C89BD13F}" sibTransId="{53840398-1BF9-4134-8E59-21CE845DFE0E}"/>
    <dgm:cxn modelId="{2172043C-4DE2-4DD0-A3CE-3F813D91917C}" type="presOf" srcId="{CC0ECC6C-92E6-45EA-A86B-E9B20C75B7DC}" destId="{E7049A65-D249-429F-AA30-4DC455F90625}" srcOrd="0" destOrd="0" presId="urn:microsoft.com/office/officeart/2005/8/layout/lProcess2"/>
    <dgm:cxn modelId="{E89F213C-AD22-4359-AF46-3DB14B9389C4}" type="presOf" srcId="{324A45E7-C35C-487B-9AEC-C40045C61FDB}" destId="{21CCC96C-BDA8-4618-AFF2-B94B2A9CA5CB}" srcOrd="0" destOrd="0" presId="urn:microsoft.com/office/officeart/2005/8/layout/lProcess2"/>
    <dgm:cxn modelId="{9D28FF3F-99AD-454C-A0D6-2CFED739D32C}" type="presOf" srcId="{B6FE2EC1-11BA-43B9-AE63-869F19A815A7}" destId="{31A3345C-73B0-4A64-ABDC-830C12E6E4E4}" srcOrd="0" destOrd="0" presId="urn:microsoft.com/office/officeart/2005/8/layout/lProcess2"/>
    <dgm:cxn modelId="{4542F35B-DFFA-41D5-9B9D-BAB5F5BA0466}" type="presOf" srcId="{39BA2DDE-118C-4375-82F0-37A2CB7ADC71}" destId="{56933247-A915-4E3D-B6B9-7B97A25D9031}" srcOrd="0" destOrd="0" presId="urn:microsoft.com/office/officeart/2005/8/layout/lProcess2"/>
    <dgm:cxn modelId="{94AA5661-D24D-4E78-AB4F-4E2B875302DB}" type="presOf" srcId="{764D2C97-41D4-4E83-92E3-A40049EF7F3B}" destId="{E5A8917F-40DB-4534-BB52-4D35C2E9AAFD}" srcOrd="0" destOrd="0" presId="urn:microsoft.com/office/officeart/2005/8/layout/lProcess2"/>
    <dgm:cxn modelId="{52D3FE44-CDA1-468E-BF8D-C98AAC61876C}" type="presOf" srcId="{420152D1-52F1-4A33-8576-F3309F9D4655}" destId="{F270E6FC-D5EC-4D97-B87F-0F5E1CD12967}" srcOrd="1" destOrd="0" presId="urn:microsoft.com/office/officeart/2005/8/layout/lProcess2"/>
    <dgm:cxn modelId="{362BF445-B22D-4005-A7BE-65535ED96E75}" srcId="{505B44A2-4977-4985-8C16-A7D27C141313}" destId="{B6FE2EC1-11BA-43B9-AE63-869F19A815A7}" srcOrd="1" destOrd="0" parTransId="{E90AE331-3A91-4306-8F38-B7A887C4EE1A}" sibTransId="{B677FF02-53D6-45B0-8F97-E0D6122CBC88}"/>
    <dgm:cxn modelId="{8BF63166-0519-411C-8AAC-A28F808DF1F8}" type="presOf" srcId="{32A87C26-CF1A-4974-9D7C-66782C9AC47D}" destId="{173861DE-81EC-4838-832F-5ABEC1715BCE}" srcOrd="1" destOrd="0" presId="urn:microsoft.com/office/officeart/2005/8/layout/lProcess2"/>
    <dgm:cxn modelId="{72CF2247-4B2E-4654-B13C-6E7B39EA9E90}" type="presOf" srcId="{AE2ED308-E42A-43C9-90E4-BEDEF67C4537}" destId="{B6EDFD6F-F00F-4671-B246-3906A8A91716}" srcOrd="0" destOrd="0" presId="urn:microsoft.com/office/officeart/2005/8/layout/lProcess2"/>
    <dgm:cxn modelId="{8A701648-65F8-451C-8A44-06C0F5BD0BC6}" type="presOf" srcId="{B781F070-6678-4767-8766-5E811E3F126B}" destId="{7D86A132-62C4-4B09-8609-41EC6FF8E7C5}" srcOrd="0" destOrd="0" presId="urn:microsoft.com/office/officeart/2005/8/layout/lProcess2"/>
    <dgm:cxn modelId="{DF05D748-7AF8-4EA3-BB8C-0E302169CED9}" type="presOf" srcId="{A91F0904-021C-457D-9895-E2751D4AD761}" destId="{D004EE85-B1DA-4628-81E1-DA552C527B0F}" srcOrd="0" destOrd="0" presId="urn:microsoft.com/office/officeart/2005/8/layout/lProcess2"/>
    <dgm:cxn modelId="{EF305F49-8522-4BC5-92CC-E83FE93CDF19}" srcId="{324A45E7-C35C-487B-9AEC-C40045C61FDB}" destId="{0B8EBD9D-21CF-4E9C-BE8B-76A0DD6A1398}" srcOrd="1" destOrd="0" parTransId="{905F9D20-7934-44CD-826C-E02012482941}" sibTransId="{EEB41C0D-F627-480B-AB43-C34CCEB72F47}"/>
    <dgm:cxn modelId="{2D5BAB6A-6C59-48F9-943A-97DE4E872452}" srcId="{420152D1-52F1-4A33-8576-F3309F9D4655}" destId="{E5514E1B-7873-40AD-8EA4-495B6BB9C916}" srcOrd="1" destOrd="0" parTransId="{867E3CEC-63DC-4B54-917F-002A465B3916}" sibTransId="{111D705B-8348-4B02-8466-7C7BDC11B9D7}"/>
    <dgm:cxn modelId="{31BDB06B-8289-44B1-A80C-5A8C4CD3CDFB}" srcId="{AE2ED308-E42A-43C9-90E4-BEDEF67C4537}" destId="{505B44A2-4977-4985-8C16-A7D27C141313}" srcOrd="2" destOrd="0" parTransId="{6FC8B9BB-8833-4960-8D9E-E0E6F9463670}" sibTransId="{10F48F97-5C71-41ED-AB11-DF2339B7AF5C}"/>
    <dgm:cxn modelId="{92463A6C-847A-47BF-BE4B-7EAF2E42E4A3}" type="presOf" srcId="{39BA2DDE-118C-4375-82F0-37A2CB7ADC71}" destId="{AEF05AC3-EC6F-4F36-92A1-05D50C9737DA}" srcOrd="1" destOrd="0" presId="urn:microsoft.com/office/officeart/2005/8/layout/lProcess2"/>
    <dgm:cxn modelId="{7490426C-F3DF-4C90-83D7-798936F35207}" type="presOf" srcId="{CC4CB640-8A66-4B04-90B9-A598E9D7B63F}" destId="{CB0729F1-4846-49BB-B7C2-01F151C83878}" srcOrd="0" destOrd="0" presId="urn:microsoft.com/office/officeart/2005/8/layout/lProcess2"/>
    <dgm:cxn modelId="{36885A6D-2AC6-475D-AA02-99EEFC600A59}" srcId="{B3EFD7C1-118B-43C9-819D-DCEC1E29233B}" destId="{E29958D2-154D-4CF9-A617-DEFE90468BE6}" srcOrd="5" destOrd="0" parTransId="{027398D3-BC98-464E-BA39-28F0AF9EE477}" sibTransId="{D8D4157A-B786-44AE-AE30-4B5C77DA8B06}"/>
    <dgm:cxn modelId="{D78D826D-534B-4436-99CD-9989F6D7921B}" type="presOf" srcId="{E5514E1B-7873-40AD-8EA4-495B6BB9C916}" destId="{53E00B4E-98F2-4A03-99FB-F131D139984C}" srcOrd="0" destOrd="0" presId="urn:microsoft.com/office/officeart/2005/8/layout/lProcess2"/>
    <dgm:cxn modelId="{CB482F4E-8AAB-4276-BF11-5E71C77A57E9}" type="presOf" srcId="{63D8220D-816D-4E22-B142-D79806F0ACC1}" destId="{DEA61393-D544-4503-AF20-2A6D6AECBF40}" srcOrd="0" destOrd="0" presId="urn:microsoft.com/office/officeart/2005/8/layout/lProcess2"/>
    <dgm:cxn modelId="{08EFE26E-9EDE-44C2-AB61-4F3829387E5D}" srcId="{B3EFD7C1-118B-43C9-819D-DCEC1E29233B}" destId="{4A5C83F9-750A-409A-8F32-14E2D313D3EC}" srcOrd="4" destOrd="0" parTransId="{444DC80B-B1D4-49D4-AEE4-59EE8B038BAD}" sibTransId="{F4930D87-D70B-41E4-95B4-5E875B229586}"/>
    <dgm:cxn modelId="{E325F84E-0807-465A-899C-CA22FB7639E2}" srcId="{141E6147-3530-4771-947B-B59C04457F79}" destId="{68E6AC33-E378-47DF-81DB-80AD229082B8}" srcOrd="3" destOrd="0" parTransId="{8A7D72B1-0D18-4D07-B180-C3EEB5D1C1FB}" sibTransId="{8DC8C330-A4DC-4640-B8A9-22245672F13A}"/>
    <dgm:cxn modelId="{7CF79C70-0D0B-4F73-80D1-81CD4C931C1D}" type="presOf" srcId="{8B080BC7-D9BB-4A03-A91B-D9DE4BDD576D}" destId="{C7C33007-7C17-406D-83A1-547FC80DB7C8}" srcOrd="0" destOrd="0" presId="urn:microsoft.com/office/officeart/2005/8/layout/lProcess2"/>
    <dgm:cxn modelId="{A335E771-DC8F-4253-8A7F-6BAB8AD1A599}" srcId="{32A87C26-CF1A-4974-9D7C-66782C9AC47D}" destId="{764D2C97-41D4-4E83-92E3-A40049EF7F3B}" srcOrd="7" destOrd="0" parTransId="{8D2651CD-9DA1-4A3F-BD25-92030C0DA635}" sibTransId="{B0688EC3-9EEC-4E40-9935-5F46C466AC31}"/>
    <dgm:cxn modelId="{B7975952-6346-44F7-851C-16BB9F90981C}" srcId="{32A87C26-CF1A-4974-9D7C-66782C9AC47D}" destId="{0BCF5297-0705-4E39-9647-0B6A07B40354}" srcOrd="9" destOrd="0" parTransId="{60504982-181B-450D-B354-213BC6F36A93}" sibTransId="{A2536C15-CDF8-4696-83F4-59F0AF768DAB}"/>
    <dgm:cxn modelId="{F5B06675-5183-4576-A653-57E969184341}" type="presOf" srcId="{505B44A2-4977-4985-8C16-A7D27C141313}" destId="{2314AD56-9DEE-41E6-A31D-CF6D07EBAB6F}" srcOrd="1" destOrd="0" presId="urn:microsoft.com/office/officeart/2005/8/layout/lProcess2"/>
    <dgm:cxn modelId="{3E3DE175-8BCF-4179-85BF-B761EAA2E24E}" srcId="{AE2ED308-E42A-43C9-90E4-BEDEF67C4537}" destId="{324A45E7-C35C-487B-9AEC-C40045C61FDB}" srcOrd="8" destOrd="0" parTransId="{9625DE6F-1980-48F2-849D-2C69D52FD101}" sibTransId="{4AD69F56-EA15-4409-98F3-6143A82AC8D3}"/>
    <dgm:cxn modelId="{A42D1F58-8663-41A8-96DA-A170C89B1242}" type="presOf" srcId="{E29958D2-154D-4CF9-A617-DEFE90468BE6}" destId="{C0D5BC76-17ED-4BFA-B746-D5D5CC274B26}" srcOrd="0" destOrd="0" presId="urn:microsoft.com/office/officeart/2005/8/layout/lProcess2"/>
    <dgm:cxn modelId="{305DF578-B561-4F99-8D3C-802877E6D8F1}" srcId="{39BA2DDE-118C-4375-82F0-37A2CB7ADC71}" destId="{E8A2BD5C-5C70-4D29-A035-A5C119F43CB2}" srcOrd="0" destOrd="0" parTransId="{151133AF-9705-4556-97C0-1BE2F022CD9B}" sibTransId="{DBA53CB6-A5DB-4855-AF37-CB879C746827}"/>
    <dgm:cxn modelId="{607F1579-6092-4745-966E-2A9686957482}" type="presOf" srcId="{898FE977-3A37-493F-ABB9-0160DE624E60}" destId="{21E4181B-881C-4E0A-8965-0EB14663E1EA}" srcOrd="1" destOrd="0" presId="urn:microsoft.com/office/officeart/2005/8/layout/lProcess2"/>
    <dgm:cxn modelId="{B33C5479-3630-46B4-9185-A597DC92F0D0}" srcId="{AE2ED308-E42A-43C9-90E4-BEDEF67C4537}" destId="{39BA2DDE-118C-4375-82F0-37A2CB7ADC71}" srcOrd="5" destOrd="0" parTransId="{4BECA8A1-0D2A-4193-975B-6C728C2296E1}" sibTransId="{724D44E5-23E2-47B6-A83C-67580C8E2CCD}"/>
    <dgm:cxn modelId="{0CE4ED59-E804-44F3-891A-2FB14F2592C4}" type="presOf" srcId="{4A5C83F9-750A-409A-8F32-14E2D313D3EC}" destId="{3CA82A94-3134-474F-84B5-89B0A91F8C71}" srcOrd="0" destOrd="0" presId="urn:microsoft.com/office/officeart/2005/8/layout/lProcess2"/>
    <dgm:cxn modelId="{74DC357E-4AEC-4488-A7AC-E1290E1D15AD}" type="presOf" srcId="{78EA91B7-67F8-40E9-BDD9-2CC09EB76C24}" destId="{3A3C6E5C-CE56-4B3F-94B4-70765E2FCA92}" srcOrd="0" destOrd="0" presId="urn:microsoft.com/office/officeart/2005/8/layout/lProcess2"/>
    <dgm:cxn modelId="{E6111480-BD8D-431C-B949-528888EB452C}" srcId="{32A87C26-CF1A-4974-9D7C-66782C9AC47D}" destId="{436983D6-8C8C-4A2E-BFE9-C307BA942304}" srcOrd="0" destOrd="0" parTransId="{C9CBEE34-697A-4754-B63E-7AC4ACEEBF32}" sibTransId="{A76B0C48-D0D6-4F25-897D-A0951DD61136}"/>
    <dgm:cxn modelId="{B4804281-C710-4A00-AAAE-F55C1A769085}" srcId="{898FE977-3A37-493F-ABB9-0160DE624E60}" destId="{D4941B68-4D13-4452-9003-03281256B100}" srcOrd="0" destOrd="0" parTransId="{7741DD3A-836A-4646-8A01-51016170FF1E}" sibTransId="{5BE71230-0057-4C9A-8938-14A4260CE30A}"/>
    <dgm:cxn modelId="{6273D282-EB93-4A74-8117-A3132EFD557F}" srcId="{AE2ED308-E42A-43C9-90E4-BEDEF67C4537}" destId="{898FE977-3A37-493F-ABB9-0160DE624E60}" srcOrd="6" destOrd="0" parTransId="{20DA74FB-80E5-488D-AE3B-CFA1F3ECA363}" sibTransId="{DB2F768A-FCB2-436C-828E-DDABA83598A3}"/>
    <dgm:cxn modelId="{29CE748C-F94B-40FA-B108-882193551ADF}" type="presOf" srcId="{62DC0948-578F-4577-9C76-6F4EEECFBA4F}" destId="{03A848BC-8D34-4764-A9C7-86B724AC3654}" srcOrd="0" destOrd="0" presId="urn:microsoft.com/office/officeart/2005/8/layout/lProcess2"/>
    <dgm:cxn modelId="{1EE6368D-AC7A-4748-B3C3-3375593481F6}" type="presOf" srcId="{141E6147-3530-4771-947B-B59C04457F79}" destId="{AC688CF5-D21C-42BA-96F0-66667AC7C07D}" srcOrd="0" destOrd="0" presId="urn:microsoft.com/office/officeart/2005/8/layout/lProcess2"/>
    <dgm:cxn modelId="{E85AB790-14BC-497D-BD87-1211A9A7257E}" type="presOf" srcId="{1612BB77-375E-4A3D-A90A-4E7C4A07238B}" destId="{7F5A0D5C-9A0B-4736-81E7-CB88CFEC8731}" srcOrd="0" destOrd="0" presId="urn:microsoft.com/office/officeart/2005/8/layout/lProcess2"/>
    <dgm:cxn modelId="{16201894-A969-48E0-9E47-8B6B63A44AA2}" type="presOf" srcId="{FD1534BA-23B1-4B00-A41C-2BC22EDE6650}" destId="{275AC707-9182-4D57-AC91-917DD3B2347A}" srcOrd="0" destOrd="0" presId="urn:microsoft.com/office/officeart/2005/8/layout/lProcess2"/>
    <dgm:cxn modelId="{B5F2E695-0ED0-4E34-BBA5-F95718B986AC}" srcId="{39BA2DDE-118C-4375-82F0-37A2CB7ADC71}" destId="{E2FCAD21-7E86-4C0D-B5DC-7C5BFEF5ED1C}" srcOrd="1" destOrd="0" parTransId="{7ED4AE08-10B3-4169-AB5C-3019D5D42741}" sibTransId="{D48D260D-5F80-44DD-A8DE-C190B5AC4ECF}"/>
    <dgm:cxn modelId="{B0E70296-5DE9-4604-B375-F6F5DB2C1758}" type="presOf" srcId="{45183C05-6834-43A4-AD48-E172A92F5099}" destId="{4218B60B-B673-4B9E-8083-41019F629DB2}" srcOrd="0" destOrd="0" presId="urn:microsoft.com/office/officeart/2005/8/layout/lProcess2"/>
    <dgm:cxn modelId="{F582DC96-E55F-4DDF-9679-7F14B276EB95}" srcId="{1612BB77-375E-4A3D-A90A-4E7C4A07238B}" destId="{FD1534BA-23B1-4B00-A41C-2BC22EDE6650}" srcOrd="1" destOrd="0" parTransId="{A5187F03-4B07-405E-A42B-896EB37A50F5}" sibTransId="{697E20C8-2D0D-40BE-8FB5-CD659570EBB0}"/>
    <dgm:cxn modelId="{971D469A-7F58-4857-8C9A-D73BD286A679}" type="presOf" srcId="{2491C437-64DB-4BAA-9FAA-AC42571741C2}" destId="{F5F8AA22-F36A-4FD8-B361-8E387E54E319}" srcOrd="0" destOrd="0" presId="urn:microsoft.com/office/officeart/2005/8/layout/lProcess2"/>
    <dgm:cxn modelId="{559A369D-CF57-4311-A758-717EF740DD3C}" srcId="{420152D1-52F1-4A33-8576-F3309F9D4655}" destId="{E2A4F4B7-F1BE-4D04-AABA-02723E2F5F88}" srcOrd="4" destOrd="0" parTransId="{EB0992EE-3159-44ED-947D-65A9278612D7}" sibTransId="{83C7D931-3C8C-4400-A087-E8DD9208CC9F}"/>
    <dgm:cxn modelId="{497157A0-4A0D-4B7C-B702-225DF253BA9D}" srcId="{32A87C26-CF1A-4974-9D7C-66782C9AC47D}" destId="{2EED2DF5-09C7-4984-8416-A6D3F2D4387A}" srcOrd="11" destOrd="0" parTransId="{F486A206-A213-4AA1-A2A5-F339288F55F7}" sibTransId="{173DBED8-7256-4FF1-AF61-6C5C62DF1FDE}"/>
    <dgm:cxn modelId="{54C6B7A0-C1BF-4E5E-B279-801E8EE26D7E}" type="presOf" srcId="{1C277B6E-D25F-4807-AFDA-52CCB1F3991A}" destId="{9610CC6D-3173-43E3-A8C5-ED1508347702}" srcOrd="0" destOrd="0" presId="urn:microsoft.com/office/officeart/2005/8/layout/lProcess2"/>
    <dgm:cxn modelId="{270B46A5-B1F5-46C5-A682-66BD30904A0B}" type="presOf" srcId="{B3EFD7C1-118B-43C9-819D-DCEC1E29233B}" destId="{580788AC-F509-4C21-AE51-7109475B937A}" srcOrd="1" destOrd="0" presId="urn:microsoft.com/office/officeart/2005/8/layout/lProcess2"/>
    <dgm:cxn modelId="{FAD935A6-38D6-4E85-B075-D7EBECA59563}" type="presOf" srcId="{7BA7B4C0-C0BF-4FDB-888C-1B3AE7AD3479}" destId="{8971A869-E97D-45EC-8049-E7FAC854E58A}" srcOrd="0" destOrd="0" presId="urn:microsoft.com/office/officeart/2005/8/layout/lProcess2"/>
    <dgm:cxn modelId="{1CF7BAA8-0C55-42ED-9331-24C264603E87}" type="presOf" srcId="{D42690A0-9949-4D38-AEE6-53E7B184DD4C}" destId="{64DA20AD-6673-4258-AB3E-CAEB288FD328}" srcOrd="0" destOrd="0" presId="urn:microsoft.com/office/officeart/2005/8/layout/lProcess2"/>
    <dgm:cxn modelId="{D7912FAB-25F8-4223-A65E-6DA178942AC3}" type="presOf" srcId="{98AAF0D1-B60F-47CA-AF21-E93CC94DE7C4}" destId="{8540D0AC-688E-4B5A-A657-519E221CDBBF}" srcOrd="0" destOrd="0" presId="urn:microsoft.com/office/officeart/2005/8/layout/lProcess2"/>
    <dgm:cxn modelId="{FEB333AD-5FFC-44D6-B923-2C9C8D67F96B}" type="presOf" srcId="{324A45E7-C35C-487B-9AEC-C40045C61FDB}" destId="{BBE1C2EB-8DA1-41D0-A666-047C3E67B497}" srcOrd="1" destOrd="0" presId="urn:microsoft.com/office/officeart/2005/8/layout/lProcess2"/>
    <dgm:cxn modelId="{3D84F9AE-F425-4578-B955-89006906772E}" type="presOf" srcId="{1612BB77-375E-4A3D-A90A-4E7C4A07238B}" destId="{9F5ABC8E-DAA6-46A2-9BDB-C1549F524E66}" srcOrd="1" destOrd="0" presId="urn:microsoft.com/office/officeart/2005/8/layout/lProcess2"/>
    <dgm:cxn modelId="{4F5B09B1-B84D-4EA2-A7EF-CF40E0EC45B1}" srcId="{AE2ED308-E42A-43C9-90E4-BEDEF67C4537}" destId="{B3EFD7C1-118B-43C9-819D-DCEC1E29233B}" srcOrd="4" destOrd="0" parTransId="{5909879D-7A6C-450C-A6C9-44EDE9BEAF52}" sibTransId="{2AC4EBA2-FF8F-4B24-A5AD-3BF6DC1AAA1E}"/>
    <dgm:cxn modelId="{54A2A9B8-4392-4F5C-992D-86535A9723EB}" srcId="{B3EFD7C1-118B-43C9-819D-DCEC1E29233B}" destId="{7BA7B4C0-C0BF-4FDB-888C-1B3AE7AD3479}" srcOrd="6" destOrd="0" parTransId="{2384A458-4058-4BA5-8E28-15721DA80B06}" sibTransId="{E5F6D6D2-093B-4652-AE13-51F52E9F15C5}"/>
    <dgm:cxn modelId="{DA4326B9-D5C2-4262-8138-61ECEBCD9E75}" type="presOf" srcId="{909F0E16-5561-484F-ABA8-CD894F773426}" destId="{FA96704A-284E-48BB-8E38-BE8271D28184}" srcOrd="1" destOrd="0" presId="urn:microsoft.com/office/officeart/2005/8/layout/lProcess2"/>
    <dgm:cxn modelId="{842AE1B9-0A26-47A6-8D22-B7ED1617062B}" type="presOf" srcId="{F24E88D1-5865-45BB-B7DA-CF430D10E77B}" destId="{5465379D-E8CA-46C8-B909-D4CACE988DE9}" srcOrd="0" destOrd="0" presId="urn:microsoft.com/office/officeart/2005/8/layout/lProcess2"/>
    <dgm:cxn modelId="{4D4539BA-5E72-4992-8149-EEB5FFFD8805}" srcId="{B3EFD7C1-118B-43C9-819D-DCEC1E29233B}" destId="{AD9C8B27-C920-4622-B393-3643507E94BD}" srcOrd="2" destOrd="0" parTransId="{22B581CE-C33B-4755-966C-B15DF10D6681}" sibTransId="{D6120C1F-A7D8-431B-8F38-7E63CDD25437}"/>
    <dgm:cxn modelId="{7E07C7BA-FD9F-4D6A-8C3A-22CE48110BDD}" type="presOf" srcId="{B3EFD7C1-118B-43C9-819D-DCEC1E29233B}" destId="{F151C24A-FBB8-42DA-BAEE-73D1B5A3E61B}" srcOrd="0" destOrd="0" presId="urn:microsoft.com/office/officeart/2005/8/layout/lProcess2"/>
    <dgm:cxn modelId="{BDC238BC-B64A-49DB-9C4A-FFE4BB57960D}" srcId="{32A87C26-CF1A-4974-9D7C-66782C9AC47D}" destId="{648CB760-C2EC-4053-8479-0E5F8C1E770C}" srcOrd="12" destOrd="0" parTransId="{0187C0CA-D621-444C-893F-52D1576966EC}" sibTransId="{A664FC36-2EE4-4C26-8BF2-292CFE9794A1}"/>
    <dgm:cxn modelId="{CEE9FFBC-CA0F-45F3-8FAC-9A608609EDA6}" type="presOf" srcId="{57E683DC-EBAA-4F75-A802-5F1F40DB8174}" destId="{A69BF5D1-2EA7-4EF0-90A4-66FFAD771AED}" srcOrd="0" destOrd="0" presId="urn:microsoft.com/office/officeart/2005/8/layout/lProcess2"/>
    <dgm:cxn modelId="{22DF03BE-6C14-4D78-97CF-472213011083}" srcId="{32A87C26-CF1A-4974-9D7C-66782C9AC47D}" destId="{45183C05-6834-43A4-AD48-E172A92F5099}" srcOrd="4" destOrd="0" parTransId="{DC1F4289-7078-464E-9300-2F0178EB09AE}" sibTransId="{2BE0C12A-5B70-4402-BB19-267B82AC68D4}"/>
    <dgm:cxn modelId="{1F8FABBE-162A-4BCB-AD96-948A8F268F84}" type="presOf" srcId="{0BCF5297-0705-4E39-9647-0B6A07B40354}" destId="{B65FEFFE-CCE2-415F-BD53-ACB9D1631D79}" srcOrd="0" destOrd="0" presId="urn:microsoft.com/office/officeart/2005/8/layout/lProcess2"/>
    <dgm:cxn modelId="{D5A7ABC1-A0E1-450E-A42C-2BC6788697CB}" srcId="{32A87C26-CF1A-4974-9D7C-66782C9AC47D}" destId="{8B080BC7-D9BB-4A03-A91B-D9DE4BDD576D}" srcOrd="2" destOrd="0" parTransId="{4BBBD95C-0700-4EE6-9D8B-D11092FEBC12}" sibTransId="{98DCEA54-AE2B-4977-8F0A-7F6FA5F62C8A}"/>
    <dgm:cxn modelId="{5D34ACC1-8582-4E32-BD17-F959570B25E5}" type="presOf" srcId="{E3AE89F3-1F49-4A09-B8B5-2D1056E6E513}" destId="{6B0A91FF-7E20-4AFF-B060-55E080776568}" srcOrd="0" destOrd="0" presId="urn:microsoft.com/office/officeart/2005/8/layout/lProcess2"/>
    <dgm:cxn modelId="{7026B8C1-206D-40F4-A614-CA42B36A5F35}" type="presOf" srcId="{141E6147-3530-4771-947B-B59C04457F79}" destId="{E1FF03C1-C1EB-488D-9210-9020EB27E6C8}" srcOrd="1" destOrd="0" presId="urn:microsoft.com/office/officeart/2005/8/layout/lProcess2"/>
    <dgm:cxn modelId="{C1C7E8C3-8860-4A3F-A233-5E3CE56FC667}" srcId="{32A87C26-CF1A-4974-9D7C-66782C9AC47D}" destId="{0D3D02CB-3623-46D9-A045-762BD9B6AD9C}" srcOrd="10" destOrd="0" parTransId="{E258D936-256B-4093-8C54-7D5D741D3FF1}" sibTransId="{EEE56C40-271F-4DA3-A08F-7A1A3263573C}"/>
    <dgm:cxn modelId="{2ADA5FC7-1C3F-4152-951F-EC6705914083}" srcId="{324A45E7-C35C-487B-9AEC-C40045C61FDB}" destId="{63D8220D-816D-4E22-B142-D79806F0ACC1}" srcOrd="0" destOrd="0" parTransId="{2DEEE2BA-73C8-473E-9A65-440CE041BC8C}" sibTransId="{30D8D291-6E59-462E-9338-592A5632C9D7}"/>
    <dgm:cxn modelId="{FF60DCC7-02DE-443C-ABB7-0005E6047050}" srcId="{909F0E16-5561-484F-ABA8-CD894F773426}" destId="{98AAF0D1-B60F-47CA-AF21-E93CC94DE7C4}" srcOrd="1" destOrd="0" parTransId="{FDA7AEB9-B26E-4B74-BCBF-7728B489131B}" sibTransId="{817F1DDB-9412-4F48-9975-972AB8469ABA}"/>
    <dgm:cxn modelId="{9A99ACC9-625C-42F0-A59D-CBB3B266CACD}" type="presOf" srcId="{E2FCAD21-7E86-4C0D-B5DC-7C5BFEF5ED1C}" destId="{781681D1-2D85-4A7D-ACFE-25CB3DCCB488}" srcOrd="0" destOrd="0" presId="urn:microsoft.com/office/officeart/2005/8/layout/lProcess2"/>
    <dgm:cxn modelId="{9B063BCC-49A1-4579-84E9-B9E682C05032}" srcId="{141E6147-3530-4771-947B-B59C04457F79}" destId="{8974ECD7-F1CE-4C6E-B696-B34CDF915385}" srcOrd="1" destOrd="0" parTransId="{586332C4-75A1-435D-989E-F08676119445}" sibTransId="{8D263F46-E5D2-438D-8FCB-BB3280F00CCF}"/>
    <dgm:cxn modelId="{92F6F6CC-2972-4AD4-A27E-D32C6FC84ED7}" type="presOf" srcId="{648CB760-C2EC-4053-8479-0E5F8C1E770C}" destId="{FC242584-E70E-48CC-B8A8-5B9CDC952AF6}" srcOrd="0" destOrd="0" presId="urn:microsoft.com/office/officeart/2005/8/layout/lProcess2"/>
    <dgm:cxn modelId="{754C57D2-1D45-4B4A-8DB6-8DD59B84B90F}" srcId="{AE2ED308-E42A-43C9-90E4-BEDEF67C4537}" destId="{32A87C26-CF1A-4974-9D7C-66782C9AC47D}" srcOrd="0" destOrd="0" parTransId="{7B111AE1-182C-4D61-9C61-75EBD3A9623E}" sibTransId="{1C8720BD-B2E8-4972-A535-5D53A85B97BB}"/>
    <dgm:cxn modelId="{2C4EC3D2-C6F1-46A4-8F82-34E17A234CB0}" type="presOf" srcId="{99097458-A018-4446-9449-3BC6F8F18F1C}" destId="{4A9526BF-873E-4E57-B72F-6C8968D7AE12}" srcOrd="0" destOrd="0" presId="urn:microsoft.com/office/officeart/2005/8/layout/lProcess2"/>
    <dgm:cxn modelId="{B27D99DC-0BD2-476C-8F23-130E415489A0}" srcId="{141E6147-3530-4771-947B-B59C04457F79}" destId="{E3AE89F3-1F49-4A09-B8B5-2D1056E6E513}" srcOrd="2" destOrd="0" parTransId="{C0494FCD-6615-4D53-8E72-60C76E2B0B17}" sibTransId="{89897E13-FC44-4D8C-8F74-7B2B1612C79B}"/>
    <dgm:cxn modelId="{901792E4-54BD-47C8-BC34-2B932E1E3FE1}" type="presOf" srcId="{E8A2BD5C-5C70-4D29-A035-A5C119F43CB2}" destId="{E32E9C7E-F3B2-410A-9BB1-0A9E983E306B}" srcOrd="0" destOrd="0" presId="urn:microsoft.com/office/officeart/2005/8/layout/lProcess2"/>
    <dgm:cxn modelId="{6676CFE4-A5A8-41A0-9575-BDD59D83E245}" type="presOf" srcId="{590CE334-2669-4825-A127-E387FC7F999A}" destId="{174ACBF2-9FA8-4243-8C43-AB016ABF893C}" srcOrd="0" destOrd="0" presId="urn:microsoft.com/office/officeart/2005/8/layout/lProcess2"/>
    <dgm:cxn modelId="{888026E5-AA99-4681-B246-6AECEC9C8955}" srcId="{B3EFD7C1-118B-43C9-819D-DCEC1E29233B}" destId="{3AA00600-1776-4B64-84DE-8038840057F0}" srcOrd="0" destOrd="0" parTransId="{3F441A30-EAD6-457D-934A-50FC68FE36D2}" sibTransId="{FC1268DE-2E54-42F1-AD0F-C83100D2FDBE}"/>
    <dgm:cxn modelId="{519291EF-D5A7-4B74-960F-052589A92132}" srcId="{1612BB77-375E-4A3D-A90A-4E7C4A07238B}" destId="{1C277B6E-D25F-4807-AFDA-52CCB1F3991A}" srcOrd="0" destOrd="0" parTransId="{766BE31B-C092-4641-B98F-3790D8C84E7A}" sibTransId="{644DEA04-3930-49A8-9D42-05D2E33FB89A}"/>
    <dgm:cxn modelId="{50FDC9EF-0D08-4A34-B498-87F2F8531DFF}" srcId="{B3EFD7C1-118B-43C9-819D-DCEC1E29233B}" destId="{A91F0904-021C-457D-9895-E2751D4AD761}" srcOrd="1" destOrd="0" parTransId="{1646203E-A72A-40D8-A88B-2AB6562ECB2B}" sibTransId="{5A63E101-49BB-4BDA-99A0-93006AE5A233}"/>
    <dgm:cxn modelId="{DFF35CF2-DFF9-4810-8174-784A5A4C0B76}" srcId="{420152D1-52F1-4A33-8576-F3309F9D4655}" destId="{D3EF2BCA-AA61-459D-9AEC-2ACA1DA26AB0}" srcOrd="5" destOrd="0" parTransId="{D715EF0D-7D26-4339-9804-10820DC05D1B}" sibTransId="{5D249B19-784D-485D-80D2-14F7E55F8CE4}"/>
    <dgm:cxn modelId="{8AE683F3-4D4C-4F9B-AD25-1A22F0390059}" type="presOf" srcId="{AD9C8B27-C920-4622-B393-3643507E94BD}" destId="{3E62D456-7FE3-40CD-BCC2-CCFCDABA44D8}" srcOrd="0" destOrd="0" presId="urn:microsoft.com/office/officeart/2005/8/layout/lProcess2"/>
    <dgm:cxn modelId="{1BE58AF8-F063-4976-BCCA-4EF89E48BA3E}" srcId="{420152D1-52F1-4A33-8576-F3309F9D4655}" destId="{590CE334-2669-4825-A127-E387FC7F999A}" srcOrd="3" destOrd="0" parTransId="{94988A0D-A1C4-4110-8025-6DAD76B9D9A5}" sibTransId="{EC779198-47A4-4081-9F65-3523F6190A77}"/>
    <dgm:cxn modelId="{BADE3AF9-59D2-4D22-A399-725C30C9841E}" srcId="{32A87C26-CF1A-4974-9D7C-66782C9AC47D}" destId="{99097458-A018-4446-9449-3BC6F8F18F1C}" srcOrd="6" destOrd="0" parTransId="{B81F0F6B-49CE-46E2-8F47-35D9C8B5D6DD}" sibTransId="{0F65E941-2675-4E45-93EA-895BC00B082B}"/>
    <dgm:cxn modelId="{1A2832FC-2AA4-47B5-A56D-B2B296581576}" srcId="{AE2ED308-E42A-43C9-90E4-BEDEF67C4537}" destId="{909F0E16-5561-484F-ABA8-CD894F773426}" srcOrd="9" destOrd="0" parTransId="{61E0745F-451E-4017-8E76-733370A9905C}" sibTransId="{C3CB6B5E-AE57-425A-8287-C01827686DCA}"/>
    <dgm:cxn modelId="{8AC169FC-74E0-4C90-9FB1-20E515317ADF}" type="presOf" srcId="{420152D1-52F1-4A33-8576-F3309F9D4655}" destId="{1D9DE6B2-2697-49EE-BD5C-5C1A678DACC2}" srcOrd="0" destOrd="0" presId="urn:microsoft.com/office/officeart/2005/8/layout/lProcess2"/>
    <dgm:cxn modelId="{E20F69FE-C854-44CC-89D9-9F1F549D8EEF}" type="presOf" srcId="{898FE977-3A37-493F-ABB9-0160DE624E60}" destId="{AD8546CB-8F4A-4C57-85A5-F099F5FBCE80}" srcOrd="0" destOrd="0" presId="urn:microsoft.com/office/officeart/2005/8/layout/lProcess2"/>
    <dgm:cxn modelId="{79DB5B92-8970-4C52-B2A7-3DA702829115}" type="presParOf" srcId="{B6EDFD6F-F00F-4671-B246-3906A8A91716}" destId="{B1447F75-C7D9-4549-91DE-E6F86F41285F}" srcOrd="0" destOrd="0" presId="urn:microsoft.com/office/officeart/2005/8/layout/lProcess2"/>
    <dgm:cxn modelId="{13E74D2F-1F93-487F-A8BF-AFD054017757}" type="presParOf" srcId="{B1447F75-C7D9-4549-91DE-E6F86F41285F}" destId="{69D76149-D40B-45E1-AF9A-22D213C8CC8B}" srcOrd="0" destOrd="0" presId="urn:microsoft.com/office/officeart/2005/8/layout/lProcess2"/>
    <dgm:cxn modelId="{3F2791F4-AC48-42AF-931A-0CD338D127B2}" type="presParOf" srcId="{B1447F75-C7D9-4549-91DE-E6F86F41285F}" destId="{173861DE-81EC-4838-832F-5ABEC1715BCE}" srcOrd="1" destOrd="0" presId="urn:microsoft.com/office/officeart/2005/8/layout/lProcess2"/>
    <dgm:cxn modelId="{9AB31A9C-A95F-4907-8597-DF913CD65CE3}" type="presParOf" srcId="{B1447F75-C7D9-4549-91DE-E6F86F41285F}" destId="{7C1D76E4-B9A0-4EDE-847E-98969645C7F3}" srcOrd="2" destOrd="0" presId="urn:microsoft.com/office/officeart/2005/8/layout/lProcess2"/>
    <dgm:cxn modelId="{B610F450-405F-486B-AC4A-A99AEE08755C}" type="presParOf" srcId="{7C1D76E4-B9A0-4EDE-847E-98969645C7F3}" destId="{10F17618-9E89-4D99-9DD6-7A4352C8C343}" srcOrd="0" destOrd="0" presId="urn:microsoft.com/office/officeart/2005/8/layout/lProcess2"/>
    <dgm:cxn modelId="{0A6A0D9C-F67C-4051-AF67-D1544B9225D6}" type="presParOf" srcId="{10F17618-9E89-4D99-9DD6-7A4352C8C343}" destId="{5A6C1187-5311-4753-8AA1-0960ADD2C08D}" srcOrd="0" destOrd="0" presId="urn:microsoft.com/office/officeart/2005/8/layout/lProcess2"/>
    <dgm:cxn modelId="{D9935B9F-23CC-4DE1-93FA-27043F740E4F}" type="presParOf" srcId="{10F17618-9E89-4D99-9DD6-7A4352C8C343}" destId="{B3397283-F858-46AA-85F0-63792426BB72}" srcOrd="1" destOrd="0" presId="urn:microsoft.com/office/officeart/2005/8/layout/lProcess2"/>
    <dgm:cxn modelId="{528C5EA2-EB22-45E8-BB42-AA3E31292D08}" type="presParOf" srcId="{10F17618-9E89-4D99-9DD6-7A4352C8C343}" destId="{E7049A65-D249-429F-AA30-4DC455F90625}" srcOrd="2" destOrd="0" presId="urn:microsoft.com/office/officeart/2005/8/layout/lProcess2"/>
    <dgm:cxn modelId="{96AE36F1-E0A7-4A14-8076-DB1AACDA3E5F}" type="presParOf" srcId="{10F17618-9E89-4D99-9DD6-7A4352C8C343}" destId="{CC8F96A6-B2B7-4280-9573-F9939B931E19}" srcOrd="3" destOrd="0" presId="urn:microsoft.com/office/officeart/2005/8/layout/lProcess2"/>
    <dgm:cxn modelId="{4E764BC3-CBAF-4A40-8C2F-FA0957BA9DE3}" type="presParOf" srcId="{10F17618-9E89-4D99-9DD6-7A4352C8C343}" destId="{C7C33007-7C17-406D-83A1-547FC80DB7C8}" srcOrd="4" destOrd="0" presId="urn:microsoft.com/office/officeart/2005/8/layout/lProcess2"/>
    <dgm:cxn modelId="{2C7FBAE6-6EA9-4C67-8E92-498DF94BE6F7}" type="presParOf" srcId="{10F17618-9E89-4D99-9DD6-7A4352C8C343}" destId="{FE0D752A-446A-4B63-898F-38819D2F7874}" srcOrd="5" destOrd="0" presId="urn:microsoft.com/office/officeart/2005/8/layout/lProcess2"/>
    <dgm:cxn modelId="{E0B5E0BC-9266-404E-A256-816D76E65766}" type="presParOf" srcId="{10F17618-9E89-4D99-9DD6-7A4352C8C343}" destId="{3A3C6E5C-CE56-4B3F-94B4-70765E2FCA92}" srcOrd="6" destOrd="0" presId="urn:microsoft.com/office/officeart/2005/8/layout/lProcess2"/>
    <dgm:cxn modelId="{6D4959EC-1E8A-42F5-A71D-23E9F3BDFB9C}" type="presParOf" srcId="{10F17618-9E89-4D99-9DD6-7A4352C8C343}" destId="{41FFFB6C-149E-4442-935F-FEB0B26C2A04}" srcOrd="7" destOrd="0" presId="urn:microsoft.com/office/officeart/2005/8/layout/lProcess2"/>
    <dgm:cxn modelId="{86E1F783-6272-4538-9F93-D063C59C39EA}" type="presParOf" srcId="{10F17618-9E89-4D99-9DD6-7A4352C8C343}" destId="{4218B60B-B673-4B9E-8083-41019F629DB2}" srcOrd="8" destOrd="0" presId="urn:microsoft.com/office/officeart/2005/8/layout/lProcess2"/>
    <dgm:cxn modelId="{A75712A2-623D-4862-AF39-A8D500B413D7}" type="presParOf" srcId="{10F17618-9E89-4D99-9DD6-7A4352C8C343}" destId="{6C79B4B1-ACA4-41E6-B294-49425A472497}" srcOrd="9" destOrd="0" presId="urn:microsoft.com/office/officeart/2005/8/layout/lProcess2"/>
    <dgm:cxn modelId="{2F1B403B-01C5-4580-9FE6-9CACDD4FE4B1}" type="presParOf" srcId="{10F17618-9E89-4D99-9DD6-7A4352C8C343}" destId="{883F7F36-8723-446F-B004-258EAF677A7C}" srcOrd="10" destOrd="0" presId="urn:microsoft.com/office/officeart/2005/8/layout/lProcess2"/>
    <dgm:cxn modelId="{3540211A-7FAA-4E32-B88A-CF121A32C7D9}" type="presParOf" srcId="{10F17618-9E89-4D99-9DD6-7A4352C8C343}" destId="{4414DD96-24DF-41A7-8247-02FBABD35A20}" srcOrd="11" destOrd="0" presId="urn:microsoft.com/office/officeart/2005/8/layout/lProcess2"/>
    <dgm:cxn modelId="{2EC787E7-B332-424B-8384-09C5C3F77DAE}" type="presParOf" srcId="{10F17618-9E89-4D99-9DD6-7A4352C8C343}" destId="{4A9526BF-873E-4E57-B72F-6C8968D7AE12}" srcOrd="12" destOrd="0" presId="urn:microsoft.com/office/officeart/2005/8/layout/lProcess2"/>
    <dgm:cxn modelId="{84D43AC2-49D9-4E38-82F0-EE546557359B}" type="presParOf" srcId="{10F17618-9E89-4D99-9DD6-7A4352C8C343}" destId="{A57B36CE-550C-4888-9388-0096360EE4D1}" srcOrd="13" destOrd="0" presId="urn:microsoft.com/office/officeart/2005/8/layout/lProcess2"/>
    <dgm:cxn modelId="{F3F3C169-B252-4247-9D75-D4E14DCA525C}" type="presParOf" srcId="{10F17618-9E89-4D99-9DD6-7A4352C8C343}" destId="{E5A8917F-40DB-4534-BB52-4D35C2E9AAFD}" srcOrd="14" destOrd="0" presId="urn:microsoft.com/office/officeart/2005/8/layout/lProcess2"/>
    <dgm:cxn modelId="{BBB17FAA-7F38-4A0B-AF7C-C4CB72E5E427}" type="presParOf" srcId="{10F17618-9E89-4D99-9DD6-7A4352C8C343}" destId="{469A9B4F-572E-4163-9058-4ADA05CAA7F4}" srcOrd="15" destOrd="0" presId="urn:microsoft.com/office/officeart/2005/8/layout/lProcess2"/>
    <dgm:cxn modelId="{B98B06AB-DB34-490D-8035-7B7F0ED15DD1}" type="presParOf" srcId="{10F17618-9E89-4D99-9DD6-7A4352C8C343}" destId="{5465379D-E8CA-46C8-B909-D4CACE988DE9}" srcOrd="16" destOrd="0" presId="urn:microsoft.com/office/officeart/2005/8/layout/lProcess2"/>
    <dgm:cxn modelId="{45338EC0-252C-438D-840A-B202AF483C1B}" type="presParOf" srcId="{10F17618-9E89-4D99-9DD6-7A4352C8C343}" destId="{3C1CE9C1-7AF7-480F-9B08-DFD61F5579EA}" srcOrd="17" destOrd="0" presId="urn:microsoft.com/office/officeart/2005/8/layout/lProcess2"/>
    <dgm:cxn modelId="{C1C35BAB-21C0-441E-836C-BE3BD5ACD4B4}" type="presParOf" srcId="{10F17618-9E89-4D99-9DD6-7A4352C8C343}" destId="{B65FEFFE-CCE2-415F-BD53-ACB9D1631D79}" srcOrd="18" destOrd="0" presId="urn:microsoft.com/office/officeart/2005/8/layout/lProcess2"/>
    <dgm:cxn modelId="{1AC1EB60-9B1E-46DE-9E4F-EBE36A307AF6}" type="presParOf" srcId="{10F17618-9E89-4D99-9DD6-7A4352C8C343}" destId="{432296A7-1D28-4EC3-A18E-370FC6FB47FB}" srcOrd="19" destOrd="0" presId="urn:microsoft.com/office/officeart/2005/8/layout/lProcess2"/>
    <dgm:cxn modelId="{082F7FE1-78CC-4ACC-8DA0-3F0209311B19}" type="presParOf" srcId="{10F17618-9E89-4D99-9DD6-7A4352C8C343}" destId="{08E1EFEC-9AAC-439E-8A71-2505A24D0797}" srcOrd="20" destOrd="0" presId="urn:microsoft.com/office/officeart/2005/8/layout/lProcess2"/>
    <dgm:cxn modelId="{A4F7D201-D234-44B6-8FC2-82089DE9828E}" type="presParOf" srcId="{10F17618-9E89-4D99-9DD6-7A4352C8C343}" destId="{E4C0E086-17CE-4E76-866A-4135BF7D2DEB}" srcOrd="21" destOrd="0" presId="urn:microsoft.com/office/officeart/2005/8/layout/lProcess2"/>
    <dgm:cxn modelId="{95A8A972-BF2D-4017-A98A-96976A7A8DB6}" type="presParOf" srcId="{10F17618-9E89-4D99-9DD6-7A4352C8C343}" destId="{551B2A03-B5D8-4287-AC0A-9A9EA1862319}" srcOrd="22" destOrd="0" presId="urn:microsoft.com/office/officeart/2005/8/layout/lProcess2"/>
    <dgm:cxn modelId="{3FD1E1D1-A3C2-4CAE-AB2A-89DCA80C0550}" type="presParOf" srcId="{10F17618-9E89-4D99-9DD6-7A4352C8C343}" destId="{FCF05B81-F681-4172-84DD-44E63028B9BF}" srcOrd="23" destOrd="0" presId="urn:microsoft.com/office/officeart/2005/8/layout/lProcess2"/>
    <dgm:cxn modelId="{A0C22A33-8EFE-419E-B4A3-CD13BC4D386B}" type="presParOf" srcId="{10F17618-9E89-4D99-9DD6-7A4352C8C343}" destId="{FC242584-E70E-48CC-B8A8-5B9CDC952AF6}" srcOrd="24" destOrd="0" presId="urn:microsoft.com/office/officeart/2005/8/layout/lProcess2"/>
    <dgm:cxn modelId="{1BF753CF-0513-4691-8268-02FE0FCADCC3}" type="presParOf" srcId="{B6EDFD6F-F00F-4671-B246-3906A8A91716}" destId="{2DC715ED-4FA6-4146-8CCE-30023A4183EE}" srcOrd="1" destOrd="0" presId="urn:microsoft.com/office/officeart/2005/8/layout/lProcess2"/>
    <dgm:cxn modelId="{A8B13958-73B2-432E-8B20-FA6DAAB89286}" type="presParOf" srcId="{B6EDFD6F-F00F-4671-B246-3906A8A91716}" destId="{BC11EDE0-7D00-44C6-93EC-0304FC619435}" srcOrd="2" destOrd="0" presId="urn:microsoft.com/office/officeart/2005/8/layout/lProcess2"/>
    <dgm:cxn modelId="{AEC8BBCB-89AA-490D-A9C7-E72F13857DEE}" type="presParOf" srcId="{BC11EDE0-7D00-44C6-93EC-0304FC619435}" destId="{1D9DE6B2-2697-49EE-BD5C-5C1A678DACC2}" srcOrd="0" destOrd="0" presId="urn:microsoft.com/office/officeart/2005/8/layout/lProcess2"/>
    <dgm:cxn modelId="{EEB5665A-7885-4BFD-A4B6-3F333BC4374C}" type="presParOf" srcId="{BC11EDE0-7D00-44C6-93EC-0304FC619435}" destId="{F270E6FC-D5EC-4D97-B87F-0F5E1CD12967}" srcOrd="1" destOrd="0" presId="urn:microsoft.com/office/officeart/2005/8/layout/lProcess2"/>
    <dgm:cxn modelId="{72148246-78E2-458F-979C-8CD5029AA57B}" type="presParOf" srcId="{BC11EDE0-7D00-44C6-93EC-0304FC619435}" destId="{11150543-6514-46D5-9223-5AE50B717D4F}" srcOrd="2" destOrd="0" presId="urn:microsoft.com/office/officeart/2005/8/layout/lProcess2"/>
    <dgm:cxn modelId="{10493CD0-487A-4793-AA8E-1CFFA8401233}" type="presParOf" srcId="{11150543-6514-46D5-9223-5AE50B717D4F}" destId="{479A394B-DD69-4011-A1D0-B03DD0A32010}" srcOrd="0" destOrd="0" presId="urn:microsoft.com/office/officeart/2005/8/layout/lProcess2"/>
    <dgm:cxn modelId="{941B97CA-93FD-426A-BB2E-281F142293B6}" type="presParOf" srcId="{479A394B-DD69-4011-A1D0-B03DD0A32010}" destId="{7D86A132-62C4-4B09-8609-41EC6FF8E7C5}" srcOrd="0" destOrd="0" presId="urn:microsoft.com/office/officeart/2005/8/layout/lProcess2"/>
    <dgm:cxn modelId="{5A15F4BA-1137-445F-A800-2CF8930B4524}" type="presParOf" srcId="{479A394B-DD69-4011-A1D0-B03DD0A32010}" destId="{95CC9674-DA2B-4108-B819-14A915FBF3A9}" srcOrd="1" destOrd="0" presId="urn:microsoft.com/office/officeart/2005/8/layout/lProcess2"/>
    <dgm:cxn modelId="{CD1D6385-EAB9-417E-9BA4-5334D126B301}" type="presParOf" srcId="{479A394B-DD69-4011-A1D0-B03DD0A32010}" destId="{53E00B4E-98F2-4A03-99FB-F131D139984C}" srcOrd="2" destOrd="0" presId="urn:microsoft.com/office/officeart/2005/8/layout/lProcess2"/>
    <dgm:cxn modelId="{B7D73320-B7F0-4073-ABB8-95F3E7973B20}" type="presParOf" srcId="{479A394B-DD69-4011-A1D0-B03DD0A32010}" destId="{54900FAC-3F09-42AC-91B6-BAD48A82EE63}" srcOrd="3" destOrd="0" presId="urn:microsoft.com/office/officeart/2005/8/layout/lProcess2"/>
    <dgm:cxn modelId="{DA12D94D-73DD-44FC-B208-82768857EDB4}" type="presParOf" srcId="{479A394B-DD69-4011-A1D0-B03DD0A32010}" destId="{F5F8AA22-F36A-4FD8-B361-8E387E54E319}" srcOrd="4" destOrd="0" presId="urn:microsoft.com/office/officeart/2005/8/layout/lProcess2"/>
    <dgm:cxn modelId="{7B63C6B1-F6FB-48D7-84B6-DFE3B76B9E41}" type="presParOf" srcId="{479A394B-DD69-4011-A1D0-B03DD0A32010}" destId="{40F1EE53-1CB9-40DE-90C5-537D07C0804D}" srcOrd="5" destOrd="0" presId="urn:microsoft.com/office/officeart/2005/8/layout/lProcess2"/>
    <dgm:cxn modelId="{D57F7E65-2CEC-468B-857E-81FA68F11C16}" type="presParOf" srcId="{479A394B-DD69-4011-A1D0-B03DD0A32010}" destId="{174ACBF2-9FA8-4243-8C43-AB016ABF893C}" srcOrd="6" destOrd="0" presId="urn:microsoft.com/office/officeart/2005/8/layout/lProcess2"/>
    <dgm:cxn modelId="{9492AD84-E145-42CA-B439-F65A654BD3F8}" type="presParOf" srcId="{479A394B-DD69-4011-A1D0-B03DD0A32010}" destId="{99B0695D-B9CF-4D80-B62A-EA11B807D1AA}" srcOrd="7" destOrd="0" presId="urn:microsoft.com/office/officeart/2005/8/layout/lProcess2"/>
    <dgm:cxn modelId="{BC7903E8-475A-4225-BE52-E2B745B145E1}" type="presParOf" srcId="{479A394B-DD69-4011-A1D0-B03DD0A32010}" destId="{CA3F2CB6-BF5D-47F0-959C-DDE7D0E6912C}" srcOrd="8" destOrd="0" presId="urn:microsoft.com/office/officeart/2005/8/layout/lProcess2"/>
    <dgm:cxn modelId="{B49FF44F-036A-4ADD-9ECF-D61287BECC26}" type="presParOf" srcId="{479A394B-DD69-4011-A1D0-B03DD0A32010}" destId="{EE3F94D5-6B09-45A5-A367-CDD9308C8585}" srcOrd="9" destOrd="0" presId="urn:microsoft.com/office/officeart/2005/8/layout/lProcess2"/>
    <dgm:cxn modelId="{72E20A8E-E901-429C-A738-9DD9CD437613}" type="presParOf" srcId="{479A394B-DD69-4011-A1D0-B03DD0A32010}" destId="{645D34C6-80F5-4F84-9BAF-0CB6234C3D66}" srcOrd="10" destOrd="0" presId="urn:microsoft.com/office/officeart/2005/8/layout/lProcess2"/>
    <dgm:cxn modelId="{589D3DFD-5CB4-49E8-93DD-5C255309016C}" type="presParOf" srcId="{B6EDFD6F-F00F-4671-B246-3906A8A91716}" destId="{64211936-37A9-4B6E-B10B-469C45FFD493}" srcOrd="3" destOrd="0" presId="urn:microsoft.com/office/officeart/2005/8/layout/lProcess2"/>
    <dgm:cxn modelId="{0A6C1533-E93F-415F-8CB3-EEED2FEC37F4}" type="presParOf" srcId="{B6EDFD6F-F00F-4671-B246-3906A8A91716}" destId="{825C0A7F-F7E4-4C8D-BE46-9A44378AC9D2}" srcOrd="4" destOrd="0" presId="urn:microsoft.com/office/officeart/2005/8/layout/lProcess2"/>
    <dgm:cxn modelId="{F48A338A-AC17-4A35-A32D-A475F328782F}" type="presParOf" srcId="{825C0A7F-F7E4-4C8D-BE46-9A44378AC9D2}" destId="{C712F48A-4CBC-41D4-949D-1FB3B8506D16}" srcOrd="0" destOrd="0" presId="urn:microsoft.com/office/officeart/2005/8/layout/lProcess2"/>
    <dgm:cxn modelId="{D187B48E-C731-4D4E-A2F8-23950FF8F89E}" type="presParOf" srcId="{825C0A7F-F7E4-4C8D-BE46-9A44378AC9D2}" destId="{2314AD56-9DEE-41E6-A31D-CF6D07EBAB6F}" srcOrd="1" destOrd="0" presId="urn:microsoft.com/office/officeart/2005/8/layout/lProcess2"/>
    <dgm:cxn modelId="{EAB7F4C1-0B8F-4CE9-A7BA-9829DBA29254}" type="presParOf" srcId="{825C0A7F-F7E4-4C8D-BE46-9A44378AC9D2}" destId="{ED412FF0-6336-4660-ABEE-12A7F32DD285}" srcOrd="2" destOrd="0" presId="urn:microsoft.com/office/officeart/2005/8/layout/lProcess2"/>
    <dgm:cxn modelId="{E794BC76-CDE8-45D2-9C93-1ED9D9A21F4B}" type="presParOf" srcId="{ED412FF0-6336-4660-ABEE-12A7F32DD285}" destId="{E730B2C8-F2DA-4DF1-B681-A802CEACF7C2}" srcOrd="0" destOrd="0" presId="urn:microsoft.com/office/officeart/2005/8/layout/lProcess2"/>
    <dgm:cxn modelId="{28A2263B-FA6D-4A84-A533-215430CB97FC}" type="presParOf" srcId="{E730B2C8-F2DA-4DF1-B681-A802CEACF7C2}" destId="{A69BF5D1-2EA7-4EF0-90A4-66FFAD771AED}" srcOrd="0" destOrd="0" presId="urn:microsoft.com/office/officeart/2005/8/layout/lProcess2"/>
    <dgm:cxn modelId="{04465630-3236-420E-B014-7557BC39B808}" type="presParOf" srcId="{E730B2C8-F2DA-4DF1-B681-A802CEACF7C2}" destId="{85983A41-24CE-4D54-A497-1A23E4C31F02}" srcOrd="1" destOrd="0" presId="urn:microsoft.com/office/officeart/2005/8/layout/lProcess2"/>
    <dgm:cxn modelId="{0A73EC26-5E64-4C22-BD86-44B79E4761BB}" type="presParOf" srcId="{E730B2C8-F2DA-4DF1-B681-A802CEACF7C2}" destId="{31A3345C-73B0-4A64-ABDC-830C12E6E4E4}" srcOrd="2" destOrd="0" presId="urn:microsoft.com/office/officeart/2005/8/layout/lProcess2"/>
    <dgm:cxn modelId="{8791004B-5047-44E4-89B0-32967BCC8BCC}" type="presParOf" srcId="{E730B2C8-F2DA-4DF1-B681-A802CEACF7C2}" destId="{5CE275EE-1C52-4CC9-9BA5-13EFA87B36E5}" srcOrd="3" destOrd="0" presId="urn:microsoft.com/office/officeart/2005/8/layout/lProcess2"/>
    <dgm:cxn modelId="{242FF0D6-480F-42CE-A04B-27E3A62092A1}" type="presParOf" srcId="{E730B2C8-F2DA-4DF1-B681-A802CEACF7C2}" destId="{572CB137-1263-4FFB-93B6-CE4175595994}" srcOrd="4" destOrd="0" presId="urn:microsoft.com/office/officeart/2005/8/layout/lProcess2"/>
    <dgm:cxn modelId="{C341EAF9-403B-44D4-91D7-C7A25F439B57}" type="presParOf" srcId="{E730B2C8-F2DA-4DF1-B681-A802CEACF7C2}" destId="{2D329F2F-34D9-4B6C-B0A0-49C6F9303C8B}" srcOrd="5" destOrd="0" presId="urn:microsoft.com/office/officeart/2005/8/layout/lProcess2"/>
    <dgm:cxn modelId="{8BE73EBB-8340-4CE9-955D-AD9EB15D200A}" type="presParOf" srcId="{E730B2C8-F2DA-4DF1-B681-A802CEACF7C2}" destId="{64DA20AD-6673-4258-AB3E-CAEB288FD328}" srcOrd="6" destOrd="0" presId="urn:microsoft.com/office/officeart/2005/8/layout/lProcess2"/>
    <dgm:cxn modelId="{5959E668-8A4C-45A0-AA23-E97913E9BD63}" type="presParOf" srcId="{B6EDFD6F-F00F-4671-B246-3906A8A91716}" destId="{33F0A5A9-F73B-4EF3-905A-A6508D3CF113}" srcOrd="5" destOrd="0" presId="urn:microsoft.com/office/officeart/2005/8/layout/lProcess2"/>
    <dgm:cxn modelId="{B3C71553-8C6E-4947-B9A5-F49E15321047}" type="presParOf" srcId="{B6EDFD6F-F00F-4671-B246-3906A8A91716}" destId="{280EBF1D-B474-4802-ACF8-7C99356185D3}" srcOrd="6" destOrd="0" presId="urn:microsoft.com/office/officeart/2005/8/layout/lProcess2"/>
    <dgm:cxn modelId="{B5CCCFC5-C8CB-4CE1-8038-1C07090E6711}" type="presParOf" srcId="{280EBF1D-B474-4802-ACF8-7C99356185D3}" destId="{AC688CF5-D21C-42BA-96F0-66667AC7C07D}" srcOrd="0" destOrd="0" presId="urn:microsoft.com/office/officeart/2005/8/layout/lProcess2"/>
    <dgm:cxn modelId="{4DD960EE-B550-4B21-AB35-0015259A09ED}" type="presParOf" srcId="{280EBF1D-B474-4802-ACF8-7C99356185D3}" destId="{E1FF03C1-C1EB-488D-9210-9020EB27E6C8}" srcOrd="1" destOrd="0" presId="urn:microsoft.com/office/officeart/2005/8/layout/lProcess2"/>
    <dgm:cxn modelId="{7FE5AAFD-456B-4173-B648-52D92589C6E2}" type="presParOf" srcId="{280EBF1D-B474-4802-ACF8-7C99356185D3}" destId="{DF27430B-479D-4124-8CBD-15E80C7B5E6F}" srcOrd="2" destOrd="0" presId="urn:microsoft.com/office/officeart/2005/8/layout/lProcess2"/>
    <dgm:cxn modelId="{82F47D35-3B99-40E6-BADF-DAAC7B26BC6C}" type="presParOf" srcId="{DF27430B-479D-4124-8CBD-15E80C7B5E6F}" destId="{CB01DFE2-E94B-40B9-A548-4C32522E8385}" srcOrd="0" destOrd="0" presId="urn:microsoft.com/office/officeart/2005/8/layout/lProcess2"/>
    <dgm:cxn modelId="{14B08F87-8928-46A7-AE27-137BD7FDBCA5}" type="presParOf" srcId="{CB01DFE2-E94B-40B9-A548-4C32522E8385}" destId="{A1CA2481-BA23-472D-8E7F-182C33E64004}" srcOrd="0" destOrd="0" presId="urn:microsoft.com/office/officeart/2005/8/layout/lProcess2"/>
    <dgm:cxn modelId="{88E4EC5C-7609-4439-B8EB-36B6B7A9AE34}" type="presParOf" srcId="{CB01DFE2-E94B-40B9-A548-4C32522E8385}" destId="{7479A2F0-226D-42E2-B51D-4E23F402E1AE}" srcOrd="1" destOrd="0" presId="urn:microsoft.com/office/officeart/2005/8/layout/lProcess2"/>
    <dgm:cxn modelId="{20513443-C819-412C-9E88-054F0FE68315}" type="presParOf" srcId="{CB01DFE2-E94B-40B9-A548-4C32522E8385}" destId="{C9887F10-F032-484B-88E6-5B54274DC3DF}" srcOrd="2" destOrd="0" presId="urn:microsoft.com/office/officeart/2005/8/layout/lProcess2"/>
    <dgm:cxn modelId="{1D82EBB0-75C4-4859-9F64-2C67C994E6FD}" type="presParOf" srcId="{CB01DFE2-E94B-40B9-A548-4C32522E8385}" destId="{2EDBB251-6CA3-4A5E-AED4-062A44411C31}" srcOrd="3" destOrd="0" presId="urn:microsoft.com/office/officeart/2005/8/layout/lProcess2"/>
    <dgm:cxn modelId="{9AA77328-1D98-493E-9AB3-F80D0307A678}" type="presParOf" srcId="{CB01DFE2-E94B-40B9-A548-4C32522E8385}" destId="{6B0A91FF-7E20-4AFF-B060-55E080776568}" srcOrd="4" destOrd="0" presId="urn:microsoft.com/office/officeart/2005/8/layout/lProcess2"/>
    <dgm:cxn modelId="{1D1A4087-8D0A-49DD-AE0B-7A0ED527E522}" type="presParOf" srcId="{CB01DFE2-E94B-40B9-A548-4C32522E8385}" destId="{D70DB8DC-FBE0-43C4-875E-226518DAD4CE}" srcOrd="5" destOrd="0" presId="urn:microsoft.com/office/officeart/2005/8/layout/lProcess2"/>
    <dgm:cxn modelId="{298CB960-9DED-442C-B5B3-453540EDF79B}" type="presParOf" srcId="{CB01DFE2-E94B-40B9-A548-4C32522E8385}" destId="{8F2FF7E7-84AE-48A3-8BD7-E5A8AF8E68E5}" srcOrd="6" destOrd="0" presId="urn:microsoft.com/office/officeart/2005/8/layout/lProcess2"/>
    <dgm:cxn modelId="{6DD74965-816E-4988-AECA-79C89C75B501}" type="presParOf" srcId="{B6EDFD6F-F00F-4671-B246-3906A8A91716}" destId="{961B0348-9E8B-4C5F-84BC-23C81CD94D7A}" srcOrd="7" destOrd="0" presId="urn:microsoft.com/office/officeart/2005/8/layout/lProcess2"/>
    <dgm:cxn modelId="{E695CE3A-5DBC-416E-8693-7F11EFD86EC7}" type="presParOf" srcId="{B6EDFD6F-F00F-4671-B246-3906A8A91716}" destId="{400E7447-C563-41CF-BC6D-265B926C1522}" srcOrd="8" destOrd="0" presId="urn:microsoft.com/office/officeart/2005/8/layout/lProcess2"/>
    <dgm:cxn modelId="{01A9BF2F-C0FD-4B42-A901-EAB132E66462}" type="presParOf" srcId="{400E7447-C563-41CF-BC6D-265B926C1522}" destId="{F151C24A-FBB8-42DA-BAEE-73D1B5A3E61B}" srcOrd="0" destOrd="0" presId="urn:microsoft.com/office/officeart/2005/8/layout/lProcess2"/>
    <dgm:cxn modelId="{05B3CD95-E7B0-44CA-8071-769D06C06C9E}" type="presParOf" srcId="{400E7447-C563-41CF-BC6D-265B926C1522}" destId="{580788AC-F509-4C21-AE51-7109475B937A}" srcOrd="1" destOrd="0" presId="urn:microsoft.com/office/officeart/2005/8/layout/lProcess2"/>
    <dgm:cxn modelId="{204B3B3D-12EE-496D-B137-4038A2E59032}" type="presParOf" srcId="{400E7447-C563-41CF-BC6D-265B926C1522}" destId="{FAFE95E7-88DE-4BDB-9BF0-FA93C31CC0B0}" srcOrd="2" destOrd="0" presId="urn:microsoft.com/office/officeart/2005/8/layout/lProcess2"/>
    <dgm:cxn modelId="{2F0FFF4C-0372-421F-8AB4-EFBC15E53D6F}" type="presParOf" srcId="{FAFE95E7-88DE-4BDB-9BF0-FA93C31CC0B0}" destId="{7E6B6104-8914-4996-BFF9-0AB40386DD52}" srcOrd="0" destOrd="0" presId="urn:microsoft.com/office/officeart/2005/8/layout/lProcess2"/>
    <dgm:cxn modelId="{06D23621-D01E-4D9B-941F-5E9FD650316F}" type="presParOf" srcId="{7E6B6104-8914-4996-BFF9-0AB40386DD52}" destId="{7BC2E6DC-E799-415E-AB42-0A53740F23D6}" srcOrd="0" destOrd="0" presId="urn:microsoft.com/office/officeart/2005/8/layout/lProcess2"/>
    <dgm:cxn modelId="{3970B6B4-E8F0-4E96-B56D-BB67AD03F8CC}" type="presParOf" srcId="{7E6B6104-8914-4996-BFF9-0AB40386DD52}" destId="{5568DB50-FA17-4CC6-980D-E9B1A52B3469}" srcOrd="1" destOrd="0" presId="urn:microsoft.com/office/officeart/2005/8/layout/lProcess2"/>
    <dgm:cxn modelId="{B47F94F2-5E90-4EDD-A066-82666D1E0F8A}" type="presParOf" srcId="{7E6B6104-8914-4996-BFF9-0AB40386DD52}" destId="{D004EE85-B1DA-4628-81E1-DA552C527B0F}" srcOrd="2" destOrd="0" presId="urn:microsoft.com/office/officeart/2005/8/layout/lProcess2"/>
    <dgm:cxn modelId="{380A5878-34B4-41FA-A833-93B194F897CA}" type="presParOf" srcId="{7E6B6104-8914-4996-BFF9-0AB40386DD52}" destId="{F70CA8F8-556D-4756-8C9D-C3F1FEFCDA1D}" srcOrd="3" destOrd="0" presId="urn:microsoft.com/office/officeart/2005/8/layout/lProcess2"/>
    <dgm:cxn modelId="{B4C7631F-0973-4CE2-A26D-5019B556028C}" type="presParOf" srcId="{7E6B6104-8914-4996-BFF9-0AB40386DD52}" destId="{3E62D456-7FE3-40CD-BCC2-CCFCDABA44D8}" srcOrd="4" destOrd="0" presId="urn:microsoft.com/office/officeart/2005/8/layout/lProcess2"/>
    <dgm:cxn modelId="{A0B2B646-6D92-4B07-A173-1648E3D3340F}" type="presParOf" srcId="{7E6B6104-8914-4996-BFF9-0AB40386DD52}" destId="{4DCD7D3E-F16F-4C63-B924-F8619E58AE2E}" srcOrd="5" destOrd="0" presId="urn:microsoft.com/office/officeart/2005/8/layout/lProcess2"/>
    <dgm:cxn modelId="{5D3B83B3-F42F-4019-92B6-5357F5D788AB}" type="presParOf" srcId="{7E6B6104-8914-4996-BFF9-0AB40386DD52}" destId="{03A848BC-8D34-4764-A9C7-86B724AC3654}" srcOrd="6" destOrd="0" presId="urn:microsoft.com/office/officeart/2005/8/layout/lProcess2"/>
    <dgm:cxn modelId="{0B46CF63-8A81-43DD-B652-E9896E628588}" type="presParOf" srcId="{7E6B6104-8914-4996-BFF9-0AB40386DD52}" destId="{447EC031-0514-48AE-8007-53954B71CFA3}" srcOrd="7" destOrd="0" presId="urn:microsoft.com/office/officeart/2005/8/layout/lProcess2"/>
    <dgm:cxn modelId="{98FCAE71-6377-43DC-A620-58417A61FE53}" type="presParOf" srcId="{7E6B6104-8914-4996-BFF9-0AB40386DD52}" destId="{3CA82A94-3134-474F-84B5-89B0A91F8C71}" srcOrd="8" destOrd="0" presId="urn:microsoft.com/office/officeart/2005/8/layout/lProcess2"/>
    <dgm:cxn modelId="{BCAACA14-5E62-478A-9A61-BF0282B09F9F}" type="presParOf" srcId="{7E6B6104-8914-4996-BFF9-0AB40386DD52}" destId="{2B2A2747-CD52-499A-8585-A2F63623703A}" srcOrd="9" destOrd="0" presId="urn:microsoft.com/office/officeart/2005/8/layout/lProcess2"/>
    <dgm:cxn modelId="{2DDE41E6-F83E-471A-AB63-F5295BD67A51}" type="presParOf" srcId="{7E6B6104-8914-4996-BFF9-0AB40386DD52}" destId="{C0D5BC76-17ED-4BFA-B746-D5D5CC274B26}" srcOrd="10" destOrd="0" presId="urn:microsoft.com/office/officeart/2005/8/layout/lProcess2"/>
    <dgm:cxn modelId="{47255B77-625A-45B6-BAE8-59F0C6D2B246}" type="presParOf" srcId="{7E6B6104-8914-4996-BFF9-0AB40386DD52}" destId="{5450B07D-A7A7-4E6E-8EC2-B3FFDBBB0385}" srcOrd="11" destOrd="0" presId="urn:microsoft.com/office/officeart/2005/8/layout/lProcess2"/>
    <dgm:cxn modelId="{5EEFC168-2D09-4DFF-A777-5B9161DA5BBA}" type="presParOf" srcId="{7E6B6104-8914-4996-BFF9-0AB40386DD52}" destId="{8971A869-E97D-45EC-8049-E7FAC854E58A}" srcOrd="12" destOrd="0" presId="urn:microsoft.com/office/officeart/2005/8/layout/lProcess2"/>
    <dgm:cxn modelId="{7848BD6A-4F93-495F-8A39-08A6F96FC633}" type="presParOf" srcId="{B6EDFD6F-F00F-4671-B246-3906A8A91716}" destId="{0942D6EA-093D-4815-A3A6-9101FA2A1F2A}" srcOrd="9" destOrd="0" presId="urn:microsoft.com/office/officeart/2005/8/layout/lProcess2"/>
    <dgm:cxn modelId="{5DAA1DD0-C12E-4534-9408-3243A2FB47E3}" type="presParOf" srcId="{B6EDFD6F-F00F-4671-B246-3906A8A91716}" destId="{E51320F2-747C-4751-BFD4-F30B6B8626AF}" srcOrd="10" destOrd="0" presId="urn:microsoft.com/office/officeart/2005/8/layout/lProcess2"/>
    <dgm:cxn modelId="{F141D158-8CAF-4AB5-B685-8ECEB25EFB0D}" type="presParOf" srcId="{E51320F2-747C-4751-BFD4-F30B6B8626AF}" destId="{56933247-A915-4E3D-B6B9-7B97A25D9031}" srcOrd="0" destOrd="0" presId="urn:microsoft.com/office/officeart/2005/8/layout/lProcess2"/>
    <dgm:cxn modelId="{BA884734-AC83-4CE4-8F87-FC79D1F887E0}" type="presParOf" srcId="{E51320F2-747C-4751-BFD4-F30B6B8626AF}" destId="{AEF05AC3-EC6F-4F36-92A1-05D50C9737DA}" srcOrd="1" destOrd="0" presId="urn:microsoft.com/office/officeart/2005/8/layout/lProcess2"/>
    <dgm:cxn modelId="{F93FB0FA-4949-418E-9B3B-A3000360C70F}" type="presParOf" srcId="{E51320F2-747C-4751-BFD4-F30B6B8626AF}" destId="{94515C4C-ACBB-4330-9897-90F47982A245}" srcOrd="2" destOrd="0" presId="urn:microsoft.com/office/officeart/2005/8/layout/lProcess2"/>
    <dgm:cxn modelId="{94EC3D04-B49C-459A-B771-7EBC1091A649}" type="presParOf" srcId="{94515C4C-ACBB-4330-9897-90F47982A245}" destId="{4D811FED-B060-432B-ABC3-1FA0FC8578E8}" srcOrd="0" destOrd="0" presId="urn:microsoft.com/office/officeart/2005/8/layout/lProcess2"/>
    <dgm:cxn modelId="{A97E2865-D47F-4721-A24E-1CB6C8D63D40}" type="presParOf" srcId="{4D811FED-B060-432B-ABC3-1FA0FC8578E8}" destId="{E32E9C7E-F3B2-410A-9BB1-0A9E983E306B}" srcOrd="0" destOrd="0" presId="urn:microsoft.com/office/officeart/2005/8/layout/lProcess2"/>
    <dgm:cxn modelId="{BE916EBF-E96D-4E44-8601-AD5C30B024C7}" type="presParOf" srcId="{4D811FED-B060-432B-ABC3-1FA0FC8578E8}" destId="{BC45FC84-D630-4ECD-9C65-DE6D483BD2B7}" srcOrd="1" destOrd="0" presId="urn:microsoft.com/office/officeart/2005/8/layout/lProcess2"/>
    <dgm:cxn modelId="{2BED3FED-1388-4253-9AC5-EF64623C2D5F}" type="presParOf" srcId="{4D811FED-B060-432B-ABC3-1FA0FC8578E8}" destId="{781681D1-2D85-4A7D-ACFE-25CB3DCCB488}" srcOrd="2" destOrd="0" presId="urn:microsoft.com/office/officeart/2005/8/layout/lProcess2"/>
    <dgm:cxn modelId="{91E041E6-25B6-45B7-AF34-EF89906B2A33}" type="presParOf" srcId="{B6EDFD6F-F00F-4671-B246-3906A8A91716}" destId="{9B2A4580-EAFC-4B73-9CBB-8D90690FF9D8}" srcOrd="11" destOrd="0" presId="urn:microsoft.com/office/officeart/2005/8/layout/lProcess2"/>
    <dgm:cxn modelId="{1EBC7B59-844F-4BF7-9B90-3422D76E3615}" type="presParOf" srcId="{B6EDFD6F-F00F-4671-B246-3906A8A91716}" destId="{370F9E36-8E68-4B0E-9460-2B97F54C6F30}" srcOrd="12" destOrd="0" presId="urn:microsoft.com/office/officeart/2005/8/layout/lProcess2"/>
    <dgm:cxn modelId="{94DE545B-06E1-4AEF-AA46-E18837A091E9}" type="presParOf" srcId="{370F9E36-8E68-4B0E-9460-2B97F54C6F30}" destId="{AD8546CB-8F4A-4C57-85A5-F099F5FBCE80}" srcOrd="0" destOrd="0" presId="urn:microsoft.com/office/officeart/2005/8/layout/lProcess2"/>
    <dgm:cxn modelId="{730C7643-C77B-4968-A317-0E517607DEF0}" type="presParOf" srcId="{370F9E36-8E68-4B0E-9460-2B97F54C6F30}" destId="{21E4181B-881C-4E0A-8965-0EB14663E1EA}" srcOrd="1" destOrd="0" presId="urn:microsoft.com/office/officeart/2005/8/layout/lProcess2"/>
    <dgm:cxn modelId="{B7BB23BB-9E3F-4EAE-BB35-3FA71A4F646E}" type="presParOf" srcId="{370F9E36-8E68-4B0E-9460-2B97F54C6F30}" destId="{301A93F2-7E75-4B62-96CB-335E4013B747}" srcOrd="2" destOrd="0" presId="urn:microsoft.com/office/officeart/2005/8/layout/lProcess2"/>
    <dgm:cxn modelId="{412553DF-A1D7-4562-9AFA-CDC3AB140312}" type="presParOf" srcId="{301A93F2-7E75-4B62-96CB-335E4013B747}" destId="{E7E07290-2807-48D3-94FC-183652FF19F3}" srcOrd="0" destOrd="0" presId="urn:microsoft.com/office/officeart/2005/8/layout/lProcess2"/>
    <dgm:cxn modelId="{0B72FEDE-4B1E-48AC-ABEA-3A59E24C45E4}" type="presParOf" srcId="{E7E07290-2807-48D3-94FC-183652FF19F3}" destId="{1027DD76-659F-4328-9F01-87179A763380}" srcOrd="0" destOrd="0" presId="urn:microsoft.com/office/officeart/2005/8/layout/lProcess2"/>
    <dgm:cxn modelId="{64E90CE3-45C9-441E-A3E2-F9371EB803A6}" type="presParOf" srcId="{E7E07290-2807-48D3-94FC-183652FF19F3}" destId="{78BA52B4-0419-4D00-B7AD-02EC297B4B18}" srcOrd="1" destOrd="0" presId="urn:microsoft.com/office/officeart/2005/8/layout/lProcess2"/>
    <dgm:cxn modelId="{FE4967A8-EDC3-4DB6-8B6F-BCC514B297B5}" type="presParOf" srcId="{E7E07290-2807-48D3-94FC-183652FF19F3}" destId="{CB0729F1-4846-49BB-B7C2-01F151C83878}" srcOrd="2" destOrd="0" presId="urn:microsoft.com/office/officeart/2005/8/layout/lProcess2"/>
    <dgm:cxn modelId="{DE899342-949A-4AAC-8CF0-88D2AA45A928}" type="presParOf" srcId="{B6EDFD6F-F00F-4671-B246-3906A8A91716}" destId="{879C096D-352C-423B-9B39-459A5A61663A}" srcOrd="13" destOrd="0" presId="urn:microsoft.com/office/officeart/2005/8/layout/lProcess2"/>
    <dgm:cxn modelId="{0ABBCDB1-B8E2-4D96-A182-B3C66FB5F131}" type="presParOf" srcId="{B6EDFD6F-F00F-4671-B246-3906A8A91716}" destId="{6E68C5B2-2B47-4A07-8A4A-105665D89262}" srcOrd="14" destOrd="0" presId="urn:microsoft.com/office/officeart/2005/8/layout/lProcess2"/>
    <dgm:cxn modelId="{ACD4C646-5789-41B9-8D66-F801074DC783}" type="presParOf" srcId="{6E68C5B2-2B47-4A07-8A4A-105665D89262}" destId="{7F5A0D5C-9A0B-4736-81E7-CB88CFEC8731}" srcOrd="0" destOrd="0" presId="urn:microsoft.com/office/officeart/2005/8/layout/lProcess2"/>
    <dgm:cxn modelId="{FD2A5109-4C78-428E-8912-3F0AD214C46D}" type="presParOf" srcId="{6E68C5B2-2B47-4A07-8A4A-105665D89262}" destId="{9F5ABC8E-DAA6-46A2-9BDB-C1549F524E66}" srcOrd="1" destOrd="0" presId="urn:microsoft.com/office/officeart/2005/8/layout/lProcess2"/>
    <dgm:cxn modelId="{0E906570-26E1-4BF7-9728-2BF8C75BC063}" type="presParOf" srcId="{6E68C5B2-2B47-4A07-8A4A-105665D89262}" destId="{38646757-D122-4C98-90F0-CC7AC85E5EE0}" srcOrd="2" destOrd="0" presId="urn:microsoft.com/office/officeart/2005/8/layout/lProcess2"/>
    <dgm:cxn modelId="{EB8016EE-1602-4DC0-9B5F-496FB4C3CBEA}" type="presParOf" srcId="{38646757-D122-4C98-90F0-CC7AC85E5EE0}" destId="{22CD8784-7989-4A3F-B541-9504126B8667}" srcOrd="0" destOrd="0" presId="urn:microsoft.com/office/officeart/2005/8/layout/lProcess2"/>
    <dgm:cxn modelId="{ACAA09F3-626A-42D6-8C10-644DE0BC305F}" type="presParOf" srcId="{22CD8784-7989-4A3F-B541-9504126B8667}" destId="{9610CC6D-3173-43E3-A8C5-ED1508347702}" srcOrd="0" destOrd="0" presId="urn:microsoft.com/office/officeart/2005/8/layout/lProcess2"/>
    <dgm:cxn modelId="{D3F50E2E-3C18-49D0-A527-3AC86A316433}" type="presParOf" srcId="{22CD8784-7989-4A3F-B541-9504126B8667}" destId="{3B28CD70-0593-46C0-B281-F6C8FA137959}" srcOrd="1" destOrd="0" presId="urn:microsoft.com/office/officeart/2005/8/layout/lProcess2"/>
    <dgm:cxn modelId="{7C3AB2E9-6E41-43C5-BF8D-588696AAEC13}" type="presParOf" srcId="{22CD8784-7989-4A3F-B541-9504126B8667}" destId="{275AC707-9182-4D57-AC91-917DD3B2347A}" srcOrd="2" destOrd="0" presId="urn:microsoft.com/office/officeart/2005/8/layout/lProcess2"/>
    <dgm:cxn modelId="{3D95B5C6-1714-4D8E-9EE0-355E9A32AA06}" type="presParOf" srcId="{B6EDFD6F-F00F-4671-B246-3906A8A91716}" destId="{76C0E676-55C8-48A3-8C4C-5780EC5719DF}" srcOrd="15" destOrd="0" presId="urn:microsoft.com/office/officeart/2005/8/layout/lProcess2"/>
    <dgm:cxn modelId="{EE10528D-7F19-4850-A206-E988E74C2932}" type="presParOf" srcId="{B6EDFD6F-F00F-4671-B246-3906A8A91716}" destId="{76201C7C-C566-4F6F-9F72-F9F615AE13C6}" srcOrd="16" destOrd="0" presId="urn:microsoft.com/office/officeart/2005/8/layout/lProcess2"/>
    <dgm:cxn modelId="{558E6041-6062-4759-BCAE-89F02F985FA0}" type="presParOf" srcId="{76201C7C-C566-4F6F-9F72-F9F615AE13C6}" destId="{21CCC96C-BDA8-4618-AFF2-B94B2A9CA5CB}" srcOrd="0" destOrd="0" presId="urn:microsoft.com/office/officeart/2005/8/layout/lProcess2"/>
    <dgm:cxn modelId="{99A19EB2-8872-4B93-B674-08BD4321B9CB}" type="presParOf" srcId="{76201C7C-C566-4F6F-9F72-F9F615AE13C6}" destId="{BBE1C2EB-8DA1-41D0-A666-047C3E67B497}" srcOrd="1" destOrd="0" presId="urn:microsoft.com/office/officeart/2005/8/layout/lProcess2"/>
    <dgm:cxn modelId="{859D05DD-B1D5-4E72-85E3-F95F7BB9A87C}" type="presParOf" srcId="{76201C7C-C566-4F6F-9F72-F9F615AE13C6}" destId="{C25CFB6C-F9AC-4178-82A7-04D814B50158}" srcOrd="2" destOrd="0" presId="urn:microsoft.com/office/officeart/2005/8/layout/lProcess2"/>
    <dgm:cxn modelId="{D7CE3A85-4A5B-4E68-B176-9BE0DC2198DD}" type="presParOf" srcId="{C25CFB6C-F9AC-4178-82A7-04D814B50158}" destId="{CAB39117-5402-450B-9736-7251E89E2B22}" srcOrd="0" destOrd="0" presId="urn:microsoft.com/office/officeart/2005/8/layout/lProcess2"/>
    <dgm:cxn modelId="{8DD3727C-711C-4BA6-BA2D-129E46709719}" type="presParOf" srcId="{CAB39117-5402-450B-9736-7251E89E2B22}" destId="{DEA61393-D544-4503-AF20-2A6D6AECBF40}" srcOrd="0" destOrd="0" presId="urn:microsoft.com/office/officeart/2005/8/layout/lProcess2"/>
    <dgm:cxn modelId="{D587463E-1BDD-4DBA-8FFD-B1ED80195930}" type="presParOf" srcId="{CAB39117-5402-450B-9736-7251E89E2B22}" destId="{5FDB144E-F5E3-4ED6-B582-6BEEB28FE05E}" srcOrd="1" destOrd="0" presId="urn:microsoft.com/office/officeart/2005/8/layout/lProcess2"/>
    <dgm:cxn modelId="{EAE22407-3D8F-408F-B2E7-C2662AC83650}" type="presParOf" srcId="{CAB39117-5402-450B-9736-7251E89E2B22}" destId="{DBAED30E-0328-48BF-810B-359CC3DAC4F7}" srcOrd="2" destOrd="0" presId="urn:microsoft.com/office/officeart/2005/8/layout/lProcess2"/>
    <dgm:cxn modelId="{C2CDB203-DF40-4ADE-9BA1-1A3841C110A4}" type="presParOf" srcId="{B6EDFD6F-F00F-4671-B246-3906A8A91716}" destId="{DA7D1B74-15BB-4CCC-B629-DA0149C2CF47}" srcOrd="17" destOrd="0" presId="urn:microsoft.com/office/officeart/2005/8/layout/lProcess2"/>
    <dgm:cxn modelId="{23DB1AED-202B-43A0-8515-9756BDCC0CDA}" type="presParOf" srcId="{B6EDFD6F-F00F-4671-B246-3906A8A91716}" destId="{6AEA2631-A143-4FE7-B56B-DD1857CBB837}" srcOrd="18" destOrd="0" presId="urn:microsoft.com/office/officeart/2005/8/layout/lProcess2"/>
    <dgm:cxn modelId="{A0A42870-F44F-42E6-B56C-28D7E5A1BE97}" type="presParOf" srcId="{6AEA2631-A143-4FE7-B56B-DD1857CBB837}" destId="{B1D25967-21CA-4E45-A499-E13B9943F8E9}" srcOrd="0" destOrd="0" presId="urn:microsoft.com/office/officeart/2005/8/layout/lProcess2"/>
    <dgm:cxn modelId="{BABCA8AF-6E8F-46AA-9029-AC74210EC813}" type="presParOf" srcId="{6AEA2631-A143-4FE7-B56B-DD1857CBB837}" destId="{FA96704A-284E-48BB-8E38-BE8271D28184}" srcOrd="1" destOrd="0" presId="urn:microsoft.com/office/officeart/2005/8/layout/lProcess2"/>
    <dgm:cxn modelId="{73B089E1-8858-4D63-977F-A92A6AA159BE}" type="presParOf" srcId="{6AEA2631-A143-4FE7-B56B-DD1857CBB837}" destId="{441C5AB6-83A5-46C7-ADD9-90358630C940}" srcOrd="2" destOrd="0" presId="urn:microsoft.com/office/officeart/2005/8/layout/lProcess2"/>
    <dgm:cxn modelId="{E8E65F42-6DDC-4395-812D-58A82BDA157B}" type="presParOf" srcId="{441C5AB6-83A5-46C7-ADD9-90358630C940}" destId="{42A1F789-2CAB-439F-A560-052633769B81}" srcOrd="0" destOrd="0" presId="urn:microsoft.com/office/officeart/2005/8/layout/lProcess2"/>
    <dgm:cxn modelId="{535C0F0F-6BD2-46DF-8CCB-C882700B4CFA}" type="presParOf" srcId="{42A1F789-2CAB-439F-A560-052633769B81}" destId="{8D585DFF-7D7C-4A70-8D66-D5960AA876EC}" srcOrd="0" destOrd="0" presId="urn:microsoft.com/office/officeart/2005/8/layout/lProcess2"/>
    <dgm:cxn modelId="{1EE6CED5-1F06-4004-BC8D-68E9935ACBE4}" type="presParOf" srcId="{42A1F789-2CAB-439F-A560-052633769B81}" destId="{BB398F99-DB73-4417-B9ED-882643E4D962}" srcOrd="1" destOrd="0" presId="urn:microsoft.com/office/officeart/2005/8/layout/lProcess2"/>
    <dgm:cxn modelId="{18C5CF21-6FBC-4B24-B1EB-AD586F13B717}" type="presParOf" srcId="{42A1F789-2CAB-439F-A560-052633769B81}" destId="{8540D0AC-688E-4B5A-A657-519E221CDBB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7EDD-035F-4354-B9BC-06EAAAE809A2}">
      <dsp:nvSpPr>
        <dsp:cNvPr id="0" name=""/>
        <dsp:cNvSpPr/>
      </dsp:nvSpPr>
      <dsp:spPr>
        <a:xfrm>
          <a:off x="468942" y="1289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Predicting Lifetime Value (LTV)</a:t>
          </a:r>
        </a:p>
      </dsp:txBody>
      <dsp:txXfrm>
        <a:off x="468942" y="1289"/>
        <a:ext cx="1695747" cy="1017448"/>
      </dsp:txXfrm>
    </dsp:sp>
    <dsp:sp modelId="{F0C5D8C3-0D0A-45B2-A309-972BCCBA2064}">
      <dsp:nvSpPr>
        <dsp:cNvPr id="0" name=""/>
        <dsp:cNvSpPr/>
      </dsp:nvSpPr>
      <dsp:spPr>
        <a:xfrm>
          <a:off x="2334264" y="1289"/>
          <a:ext cx="1695747" cy="1017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Wallet share estimation</a:t>
          </a:r>
        </a:p>
      </dsp:txBody>
      <dsp:txXfrm>
        <a:off x="2334264" y="1289"/>
        <a:ext cx="1695747" cy="1017448"/>
      </dsp:txXfrm>
    </dsp:sp>
    <dsp:sp modelId="{EE463896-FE7D-485F-B0DF-5CB7B0FCB6FA}">
      <dsp:nvSpPr>
        <dsp:cNvPr id="0" name=""/>
        <dsp:cNvSpPr/>
      </dsp:nvSpPr>
      <dsp:spPr>
        <a:xfrm>
          <a:off x="4199587" y="1289"/>
          <a:ext cx="1695747" cy="101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Churn</a:t>
          </a:r>
        </a:p>
      </dsp:txBody>
      <dsp:txXfrm>
        <a:off x="4199587" y="1289"/>
        <a:ext cx="1695747" cy="1017448"/>
      </dsp:txXfrm>
    </dsp:sp>
    <dsp:sp modelId="{89DA4E6E-2924-4E4F-A214-E420A88F9549}">
      <dsp:nvSpPr>
        <dsp:cNvPr id="0" name=""/>
        <dsp:cNvSpPr/>
      </dsp:nvSpPr>
      <dsp:spPr>
        <a:xfrm>
          <a:off x="6064909" y="1289"/>
          <a:ext cx="1695747" cy="1017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segmentation</a:t>
          </a:r>
        </a:p>
      </dsp:txBody>
      <dsp:txXfrm>
        <a:off x="6064909" y="1289"/>
        <a:ext cx="1695747" cy="1017448"/>
      </dsp:txXfrm>
    </dsp:sp>
    <dsp:sp modelId="{D56F97DE-80B1-47D3-A671-BB36F64C567E}">
      <dsp:nvSpPr>
        <dsp:cNvPr id="0" name=""/>
        <dsp:cNvSpPr/>
      </dsp:nvSpPr>
      <dsp:spPr>
        <a:xfrm>
          <a:off x="468942" y="1188313"/>
          <a:ext cx="1695747" cy="1017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mix</a:t>
          </a:r>
        </a:p>
      </dsp:txBody>
      <dsp:txXfrm>
        <a:off x="468942" y="1188313"/>
        <a:ext cx="1695747" cy="1017448"/>
      </dsp:txXfrm>
    </dsp:sp>
    <dsp:sp modelId="{A96B96A7-F95E-4CFA-A595-3863D7B78BF4}">
      <dsp:nvSpPr>
        <dsp:cNvPr id="0" name=""/>
        <dsp:cNvSpPr/>
      </dsp:nvSpPr>
      <dsp:spPr>
        <a:xfrm>
          <a:off x="2334264" y="1188313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 selling</a:t>
          </a:r>
        </a:p>
      </dsp:txBody>
      <dsp:txXfrm>
        <a:off x="2334264" y="1188313"/>
        <a:ext cx="1695747" cy="1017448"/>
      </dsp:txXfrm>
    </dsp:sp>
    <dsp:sp modelId="{9D81B5E8-64F6-4ECF-B88F-4A8D7B3BBD39}">
      <dsp:nvSpPr>
        <dsp:cNvPr id="0" name=""/>
        <dsp:cNvSpPr/>
      </dsp:nvSpPr>
      <dsp:spPr>
        <a:xfrm>
          <a:off x="4199587" y="1188313"/>
          <a:ext cx="1695747" cy="1017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 algorithms</a:t>
          </a:r>
        </a:p>
      </dsp:txBody>
      <dsp:txXfrm>
        <a:off x="4199587" y="1188313"/>
        <a:ext cx="1695747" cy="1017448"/>
      </dsp:txXfrm>
    </dsp:sp>
    <dsp:sp modelId="{DD664B6E-D457-4E8A-8800-8F8B42643778}">
      <dsp:nvSpPr>
        <dsp:cNvPr id="0" name=""/>
        <dsp:cNvSpPr/>
      </dsp:nvSpPr>
      <dsp:spPr>
        <a:xfrm>
          <a:off x="6064909" y="1188313"/>
          <a:ext cx="1695747" cy="101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Up-selling </a:t>
          </a:r>
        </a:p>
      </dsp:txBody>
      <dsp:txXfrm>
        <a:off x="6064909" y="1188313"/>
        <a:ext cx="1695747" cy="1017448"/>
      </dsp:txXfrm>
    </dsp:sp>
    <dsp:sp modelId="{76235644-4A13-4325-A252-8030F8D4267D}">
      <dsp:nvSpPr>
        <dsp:cNvPr id="0" name=""/>
        <dsp:cNvSpPr/>
      </dsp:nvSpPr>
      <dsp:spPr>
        <a:xfrm>
          <a:off x="468942" y="2375336"/>
          <a:ext cx="1695747" cy="1017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Channel optimization </a:t>
          </a:r>
        </a:p>
      </dsp:txBody>
      <dsp:txXfrm>
        <a:off x="468942" y="2375336"/>
        <a:ext cx="1695747" cy="1017448"/>
      </dsp:txXfrm>
    </dsp:sp>
    <dsp:sp modelId="{FC55F6AF-BD55-4699-8E7A-071DC19A011E}">
      <dsp:nvSpPr>
        <dsp:cNvPr id="0" name=""/>
        <dsp:cNvSpPr/>
      </dsp:nvSpPr>
      <dsp:spPr>
        <a:xfrm>
          <a:off x="2334264" y="2375336"/>
          <a:ext cx="1695747" cy="1017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Discount targeting</a:t>
          </a:r>
        </a:p>
      </dsp:txBody>
      <dsp:txXfrm>
        <a:off x="2334264" y="2375336"/>
        <a:ext cx="1695747" cy="1017448"/>
      </dsp:txXfrm>
    </dsp:sp>
    <dsp:sp modelId="{8F3BDEBE-AACB-4DF1-92C8-07E8C9CEB118}">
      <dsp:nvSpPr>
        <dsp:cNvPr id="0" name=""/>
        <dsp:cNvSpPr/>
      </dsp:nvSpPr>
      <dsp:spPr>
        <a:xfrm>
          <a:off x="4199587" y="2375336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Reactivation likelihood</a:t>
          </a:r>
        </a:p>
      </dsp:txBody>
      <dsp:txXfrm>
        <a:off x="4199587" y="2375336"/>
        <a:ext cx="1695747" cy="1017448"/>
      </dsp:txXfrm>
    </dsp:sp>
    <dsp:sp modelId="{F6C9B51C-822E-4F6F-B30A-769AB967A4FF}">
      <dsp:nvSpPr>
        <dsp:cNvPr id="0" name=""/>
        <dsp:cNvSpPr/>
      </dsp:nvSpPr>
      <dsp:spPr>
        <a:xfrm>
          <a:off x="6064909" y="2375336"/>
          <a:ext cx="1695747" cy="1017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Adwords</a:t>
          </a:r>
          <a:r>
            <a:rPr lang="en-US" sz="1700" kern="1200" dirty="0"/>
            <a:t> optimization and ad buying</a:t>
          </a:r>
        </a:p>
      </dsp:txBody>
      <dsp:txXfrm>
        <a:off x="6064909" y="2375336"/>
        <a:ext cx="1695747" cy="1017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7EDD-035F-4354-B9BC-06EAAAE809A2}">
      <dsp:nvSpPr>
        <dsp:cNvPr id="0" name=""/>
        <dsp:cNvSpPr/>
      </dsp:nvSpPr>
      <dsp:spPr>
        <a:xfrm>
          <a:off x="0" y="25399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Credit risk</a:t>
          </a:r>
        </a:p>
      </dsp:txBody>
      <dsp:txXfrm>
        <a:off x="0" y="25399"/>
        <a:ext cx="2571749" cy="1543050"/>
      </dsp:txXfrm>
    </dsp:sp>
    <dsp:sp modelId="{CC2386D2-9E47-48A9-AEA5-21846FE36C79}">
      <dsp:nvSpPr>
        <dsp:cNvPr id="0" name=""/>
        <dsp:cNvSpPr/>
      </dsp:nvSpPr>
      <dsp:spPr>
        <a:xfrm>
          <a:off x="2828925" y="25399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Treasury or currency risk</a:t>
          </a:r>
        </a:p>
      </dsp:txBody>
      <dsp:txXfrm>
        <a:off x="2828925" y="25399"/>
        <a:ext cx="2571749" cy="1543050"/>
      </dsp:txXfrm>
    </dsp:sp>
    <dsp:sp modelId="{8DC76761-758C-4066-A66D-75652A51F624}">
      <dsp:nvSpPr>
        <dsp:cNvPr id="0" name=""/>
        <dsp:cNvSpPr/>
      </dsp:nvSpPr>
      <dsp:spPr>
        <a:xfrm>
          <a:off x="5657849" y="25399"/>
          <a:ext cx="2571749" cy="15430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Fraud detection</a:t>
          </a:r>
        </a:p>
      </dsp:txBody>
      <dsp:txXfrm>
        <a:off x="5657849" y="25399"/>
        <a:ext cx="2571749" cy="1543050"/>
      </dsp:txXfrm>
    </dsp:sp>
    <dsp:sp modelId="{1C329F5A-F056-47B7-9834-F5EBC68904F0}">
      <dsp:nvSpPr>
        <dsp:cNvPr id="0" name=""/>
        <dsp:cNvSpPr/>
      </dsp:nvSpPr>
      <dsp:spPr>
        <a:xfrm>
          <a:off x="1414462" y="1825625"/>
          <a:ext cx="2571749" cy="15430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Accounts Payable Recovery</a:t>
          </a:r>
        </a:p>
      </dsp:txBody>
      <dsp:txXfrm>
        <a:off x="1414462" y="1825625"/>
        <a:ext cx="2571749" cy="1543050"/>
      </dsp:txXfrm>
    </dsp:sp>
    <dsp:sp modelId="{46153520-BB12-43FE-95E1-D13861B699EC}">
      <dsp:nvSpPr>
        <dsp:cNvPr id="0" name=""/>
        <dsp:cNvSpPr/>
      </dsp:nvSpPr>
      <dsp:spPr>
        <a:xfrm>
          <a:off x="4243387" y="1825625"/>
          <a:ext cx="2571749" cy="154305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Anti-money </a:t>
          </a:r>
          <a:r>
            <a:rPr lang="en-US" sz="3200" kern="1200" dirty="0"/>
            <a:t>laundering</a:t>
          </a:r>
        </a:p>
      </dsp:txBody>
      <dsp:txXfrm>
        <a:off x="4243387" y="1825625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D4F74-F22A-4667-BD3F-3F105608F8E6}">
      <dsp:nvSpPr>
        <dsp:cNvPr id="0" name=""/>
        <dsp:cNvSpPr/>
      </dsp:nvSpPr>
      <dsp:spPr>
        <a:xfrm>
          <a:off x="1376489" y="1892"/>
          <a:ext cx="2607915" cy="15647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Resume screening</a:t>
          </a:r>
        </a:p>
      </dsp:txBody>
      <dsp:txXfrm>
        <a:off x="1376489" y="1892"/>
        <a:ext cx="2607915" cy="1564749"/>
      </dsp:txXfrm>
    </dsp:sp>
    <dsp:sp modelId="{D2FB1009-BD20-403B-A7E3-7346D1FB4C98}">
      <dsp:nvSpPr>
        <dsp:cNvPr id="0" name=""/>
        <dsp:cNvSpPr/>
      </dsp:nvSpPr>
      <dsp:spPr>
        <a:xfrm>
          <a:off x="4245195" y="1892"/>
          <a:ext cx="2607915" cy="15647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Employee churn</a:t>
          </a:r>
        </a:p>
      </dsp:txBody>
      <dsp:txXfrm>
        <a:off x="4245195" y="1892"/>
        <a:ext cx="2607915" cy="1564749"/>
      </dsp:txXfrm>
    </dsp:sp>
    <dsp:sp modelId="{55732EEE-E20C-4654-93F9-AE34F3D71807}">
      <dsp:nvSpPr>
        <dsp:cNvPr id="0" name=""/>
        <dsp:cNvSpPr/>
      </dsp:nvSpPr>
      <dsp:spPr>
        <a:xfrm>
          <a:off x="1376489" y="1827433"/>
          <a:ext cx="2607915" cy="15647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Training recommendation</a:t>
          </a:r>
        </a:p>
      </dsp:txBody>
      <dsp:txXfrm>
        <a:off x="1376489" y="1827433"/>
        <a:ext cx="2607915" cy="1564749"/>
      </dsp:txXfrm>
    </dsp:sp>
    <dsp:sp modelId="{5FC5B089-0B19-4153-A638-542C699AB1C6}">
      <dsp:nvSpPr>
        <dsp:cNvPr id="0" name=""/>
        <dsp:cNvSpPr/>
      </dsp:nvSpPr>
      <dsp:spPr>
        <a:xfrm>
          <a:off x="4245195" y="1827433"/>
          <a:ext cx="2607915" cy="15647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Talent management</a:t>
          </a:r>
        </a:p>
      </dsp:txBody>
      <dsp:txXfrm>
        <a:off x="4245195" y="1827433"/>
        <a:ext cx="2607915" cy="1564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2A936-73EE-4FBA-BC1E-8685C838C936}">
      <dsp:nvSpPr>
        <dsp:cNvPr id="0" name=""/>
        <dsp:cNvSpPr/>
      </dsp:nvSpPr>
      <dsp:spPr>
        <a:xfrm>
          <a:off x="0" y="68464"/>
          <a:ext cx="822960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</a:t>
          </a:r>
          <a:endParaRPr lang="en-US" sz="2300" kern="1200" dirty="0"/>
        </a:p>
      </dsp:txBody>
      <dsp:txXfrm>
        <a:off x="26273" y="94737"/>
        <a:ext cx="8177054" cy="485654"/>
      </dsp:txXfrm>
    </dsp:sp>
    <dsp:sp modelId="{6DBA7EC4-83B6-4CD3-9918-488DCB45A3EA}">
      <dsp:nvSpPr>
        <dsp:cNvPr id="0" name=""/>
        <dsp:cNvSpPr/>
      </dsp:nvSpPr>
      <dsp:spPr>
        <a:xfrm>
          <a:off x="0" y="606665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Lead prioritization</a:t>
          </a:r>
        </a:p>
      </dsp:txBody>
      <dsp:txXfrm>
        <a:off x="0" y="606665"/>
        <a:ext cx="8229600" cy="380880"/>
      </dsp:txXfrm>
    </dsp:sp>
    <dsp:sp modelId="{FC11563F-AF98-4E58-B98D-653E2BA8BB43}">
      <dsp:nvSpPr>
        <dsp:cNvPr id="0" name=""/>
        <dsp:cNvSpPr/>
      </dsp:nvSpPr>
      <dsp:spPr>
        <a:xfrm>
          <a:off x="0" y="987545"/>
          <a:ext cx="8229600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support</a:t>
          </a:r>
        </a:p>
      </dsp:txBody>
      <dsp:txXfrm>
        <a:off x="26273" y="1013818"/>
        <a:ext cx="8177054" cy="485654"/>
      </dsp:txXfrm>
    </dsp:sp>
    <dsp:sp modelId="{D0B6A103-73EB-47EC-B86F-78F5B9FB0069}">
      <dsp:nvSpPr>
        <dsp:cNvPr id="0" name=""/>
        <dsp:cNvSpPr/>
      </dsp:nvSpPr>
      <dsp:spPr>
        <a:xfrm>
          <a:off x="0" y="1525745"/>
          <a:ext cx="822960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 routing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 center message optimization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 center volume forecasting</a:t>
          </a:r>
        </a:p>
      </dsp:txBody>
      <dsp:txXfrm>
        <a:off x="0" y="1525745"/>
        <a:ext cx="8229600" cy="880785"/>
      </dsp:txXfrm>
    </dsp:sp>
    <dsp:sp modelId="{88C6008D-9995-4588-9550-58D6CE5EF98B}">
      <dsp:nvSpPr>
        <dsp:cNvPr id="0" name=""/>
        <dsp:cNvSpPr/>
      </dsp:nvSpPr>
      <dsp:spPr>
        <a:xfrm>
          <a:off x="0" y="2406530"/>
          <a:ext cx="8229600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Logistics</a:t>
          </a:r>
        </a:p>
      </dsp:txBody>
      <dsp:txXfrm>
        <a:off x="26273" y="2432803"/>
        <a:ext cx="8177054" cy="485654"/>
      </dsp:txXfrm>
    </dsp:sp>
    <dsp:sp modelId="{D80DE7D4-5E4F-4059-B9D9-4867FEBCCBEB}">
      <dsp:nvSpPr>
        <dsp:cNvPr id="0" name=""/>
        <dsp:cNvSpPr/>
      </dsp:nvSpPr>
      <dsp:spPr>
        <a:xfrm>
          <a:off x="0" y="2944730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Demand forecasting </a:t>
          </a:r>
        </a:p>
      </dsp:txBody>
      <dsp:txXfrm>
        <a:off x="0" y="2944730"/>
        <a:ext cx="8229600" cy="380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7EDD-035F-4354-B9BC-06EAAAE809A2}">
      <dsp:nvSpPr>
        <dsp:cNvPr id="0" name=""/>
        <dsp:cNvSpPr/>
      </dsp:nvSpPr>
      <dsp:spPr>
        <a:xfrm>
          <a:off x="509424" y="2063"/>
          <a:ext cx="1826554" cy="10959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Claims review prioritization</a:t>
          </a:r>
          <a:endParaRPr lang="en-US" sz="1700" kern="1200" dirty="0"/>
        </a:p>
      </dsp:txBody>
      <dsp:txXfrm>
        <a:off x="509424" y="2063"/>
        <a:ext cx="1826554" cy="1095932"/>
      </dsp:txXfrm>
    </dsp:sp>
    <dsp:sp modelId="{DCAA9C62-0683-40B4-A9E0-11A528B56C78}">
      <dsp:nvSpPr>
        <dsp:cNvPr id="0" name=""/>
        <dsp:cNvSpPr/>
      </dsp:nvSpPr>
      <dsp:spPr>
        <a:xfrm>
          <a:off x="2518634" y="2063"/>
          <a:ext cx="1826554" cy="10959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Medicare/medicaid fraud</a:t>
          </a:r>
        </a:p>
      </dsp:txBody>
      <dsp:txXfrm>
        <a:off x="2518634" y="2063"/>
        <a:ext cx="1826554" cy="1095932"/>
      </dsp:txXfrm>
    </dsp:sp>
    <dsp:sp modelId="{683DF652-C5D7-4050-82E9-5874E9FA3476}">
      <dsp:nvSpPr>
        <dsp:cNvPr id="0" name=""/>
        <dsp:cNvSpPr/>
      </dsp:nvSpPr>
      <dsp:spPr>
        <a:xfrm>
          <a:off x="4527844" y="2063"/>
          <a:ext cx="1826554" cy="10959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Medical resources allocation</a:t>
          </a:r>
        </a:p>
      </dsp:txBody>
      <dsp:txXfrm>
        <a:off x="4527844" y="2063"/>
        <a:ext cx="1826554" cy="1095932"/>
      </dsp:txXfrm>
    </dsp:sp>
    <dsp:sp modelId="{96A51BBA-E40B-4E47-B3AB-E5EE6F05B0EE}">
      <dsp:nvSpPr>
        <dsp:cNvPr id="0" name=""/>
        <dsp:cNvSpPr/>
      </dsp:nvSpPr>
      <dsp:spPr>
        <a:xfrm>
          <a:off x="509424" y="1280651"/>
          <a:ext cx="1826554" cy="109593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Alerting and diagnostics from real-time patient data</a:t>
          </a:r>
        </a:p>
      </dsp:txBody>
      <dsp:txXfrm>
        <a:off x="509424" y="1280651"/>
        <a:ext cx="1826554" cy="1095932"/>
      </dsp:txXfrm>
    </dsp:sp>
    <dsp:sp modelId="{FF3D0690-EBB9-4D97-8543-B6DCCAD1D688}">
      <dsp:nvSpPr>
        <dsp:cNvPr id="0" name=""/>
        <dsp:cNvSpPr/>
      </dsp:nvSpPr>
      <dsp:spPr>
        <a:xfrm>
          <a:off x="2518634" y="1280651"/>
          <a:ext cx="1826554" cy="109593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Prescription compliance</a:t>
          </a:r>
        </a:p>
      </dsp:txBody>
      <dsp:txXfrm>
        <a:off x="2518634" y="1280651"/>
        <a:ext cx="1826554" cy="1095932"/>
      </dsp:txXfrm>
    </dsp:sp>
    <dsp:sp modelId="{196AD5B5-CE64-43BE-9172-1EF64F2D5FB5}">
      <dsp:nvSpPr>
        <dsp:cNvPr id="0" name=""/>
        <dsp:cNvSpPr/>
      </dsp:nvSpPr>
      <dsp:spPr>
        <a:xfrm>
          <a:off x="4527844" y="1280651"/>
          <a:ext cx="1826554" cy="10959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Physician attrition</a:t>
          </a:r>
        </a:p>
      </dsp:txBody>
      <dsp:txXfrm>
        <a:off x="4527844" y="1280651"/>
        <a:ext cx="1826554" cy="1095932"/>
      </dsp:txXfrm>
    </dsp:sp>
    <dsp:sp modelId="{37805D95-8BA9-4EFA-B6EE-CAE497575ACC}">
      <dsp:nvSpPr>
        <dsp:cNvPr id="0" name=""/>
        <dsp:cNvSpPr/>
      </dsp:nvSpPr>
      <dsp:spPr>
        <a:xfrm>
          <a:off x="509424" y="2559239"/>
          <a:ext cx="1826554" cy="10959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Survival analysis</a:t>
          </a:r>
        </a:p>
      </dsp:txBody>
      <dsp:txXfrm>
        <a:off x="509424" y="2559239"/>
        <a:ext cx="1826554" cy="1095932"/>
      </dsp:txXfrm>
    </dsp:sp>
    <dsp:sp modelId="{2815C403-BB3D-4BB0-8797-C1759716C136}">
      <dsp:nvSpPr>
        <dsp:cNvPr id="0" name=""/>
        <dsp:cNvSpPr/>
      </dsp:nvSpPr>
      <dsp:spPr>
        <a:xfrm>
          <a:off x="2518634" y="2559239"/>
          <a:ext cx="1826554" cy="10959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Medication (dosage) effectiveness</a:t>
          </a:r>
        </a:p>
      </dsp:txBody>
      <dsp:txXfrm>
        <a:off x="2518634" y="2559239"/>
        <a:ext cx="1826554" cy="1095932"/>
      </dsp:txXfrm>
    </dsp:sp>
    <dsp:sp modelId="{72C95B3C-4B54-486F-BD01-E79425353417}">
      <dsp:nvSpPr>
        <dsp:cNvPr id="0" name=""/>
        <dsp:cNvSpPr/>
      </dsp:nvSpPr>
      <dsp:spPr>
        <a:xfrm>
          <a:off x="4527844" y="2559239"/>
          <a:ext cx="1826554" cy="109593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Readmission risk</a:t>
          </a:r>
        </a:p>
      </dsp:txBody>
      <dsp:txXfrm>
        <a:off x="4527844" y="2559239"/>
        <a:ext cx="1826554" cy="1095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7EDD-035F-4354-B9BC-06EAAAE809A2}">
      <dsp:nvSpPr>
        <dsp:cNvPr id="0" name=""/>
        <dsp:cNvSpPr/>
      </dsp:nvSpPr>
      <dsp:spPr>
        <a:xfrm>
          <a:off x="468942" y="1289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Price optimization</a:t>
          </a:r>
          <a:endParaRPr lang="en-US" sz="1700" kern="1200" dirty="0"/>
        </a:p>
      </dsp:txBody>
      <dsp:txXfrm>
        <a:off x="468942" y="1289"/>
        <a:ext cx="1695747" cy="1017448"/>
      </dsp:txXfrm>
    </dsp:sp>
    <dsp:sp modelId="{041B9E3F-F41A-49C6-B432-7D0A68C28E30}">
      <dsp:nvSpPr>
        <dsp:cNvPr id="0" name=""/>
        <dsp:cNvSpPr/>
      </dsp:nvSpPr>
      <dsp:spPr>
        <a:xfrm>
          <a:off x="2334264" y="1289"/>
          <a:ext cx="1695747" cy="1017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 of new stores</a:t>
          </a:r>
        </a:p>
      </dsp:txBody>
      <dsp:txXfrm>
        <a:off x="2334264" y="1289"/>
        <a:ext cx="1695747" cy="1017448"/>
      </dsp:txXfrm>
    </dsp:sp>
    <dsp:sp modelId="{43E7DAD8-C6FA-4673-AD24-FCD4DC435E3F}">
      <dsp:nvSpPr>
        <dsp:cNvPr id="0" name=""/>
        <dsp:cNvSpPr/>
      </dsp:nvSpPr>
      <dsp:spPr>
        <a:xfrm>
          <a:off x="4199587" y="1289"/>
          <a:ext cx="1695747" cy="101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 layout in stores</a:t>
          </a:r>
        </a:p>
      </dsp:txBody>
      <dsp:txXfrm>
        <a:off x="4199587" y="1289"/>
        <a:ext cx="1695747" cy="1017448"/>
      </dsp:txXfrm>
    </dsp:sp>
    <dsp:sp modelId="{219E88CB-000D-46BC-9B3A-7870B86CDF3A}">
      <dsp:nvSpPr>
        <dsp:cNvPr id="0" name=""/>
        <dsp:cNvSpPr/>
      </dsp:nvSpPr>
      <dsp:spPr>
        <a:xfrm>
          <a:off x="6064909" y="1289"/>
          <a:ext cx="1695747" cy="1017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Merchandizing</a:t>
          </a:r>
        </a:p>
      </dsp:txBody>
      <dsp:txXfrm>
        <a:off x="6064909" y="1289"/>
        <a:ext cx="1695747" cy="1017448"/>
      </dsp:txXfrm>
    </dsp:sp>
    <dsp:sp modelId="{5260B33A-6DDE-4B73-8F9F-5CD94CBEAF1C}">
      <dsp:nvSpPr>
        <dsp:cNvPr id="0" name=""/>
        <dsp:cNvSpPr/>
      </dsp:nvSpPr>
      <dsp:spPr>
        <a:xfrm>
          <a:off x="468942" y="1188313"/>
          <a:ext cx="1695747" cy="1017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Inventory Management (how many units)</a:t>
          </a:r>
        </a:p>
      </dsp:txBody>
      <dsp:txXfrm>
        <a:off x="468942" y="1188313"/>
        <a:ext cx="1695747" cy="1017448"/>
      </dsp:txXfrm>
    </dsp:sp>
    <dsp:sp modelId="{B0970BF7-66AC-421C-AEE0-20EFC17C309F}">
      <dsp:nvSpPr>
        <dsp:cNvPr id="0" name=""/>
        <dsp:cNvSpPr/>
      </dsp:nvSpPr>
      <dsp:spPr>
        <a:xfrm>
          <a:off x="2334264" y="1188313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Shrinkage analytics</a:t>
          </a:r>
        </a:p>
      </dsp:txBody>
      <dsp:txXfrm>
        <a:off x="2334264" y="1188313"/>
        <a:ext cx="1695747" cy="1017448"/>
      </dsp:txXfrm>
    </dsp:sp>
    <dsp:sp modelId="{A0A72F02-1D53-43FE-81FE-5C135F0F3044}">
      <dsp:nvSpPr>
        <dsp:cNvPr id="0" name=""/>
        <dsp:cNvSpPr/>
      </dsp:nvSpPr>
      <dsp:spPr>
        <a:xfrm>
          <a:off x="4199587" y="1188313"/>
          <a:ext cx="1695747" cy="1017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Warranty Analytics</a:t>
          </a:r>
          <a:endParaRPr lang="en-US" sz="1700" kern="1200" dirty="0"/>
        </a:p>
      </dsp:txBody>
      <dsp:txXfrm>
        <a:off x="4199587" y="1188313"/>
        <a:ext cx="1695747" cy="1017448"/>
      </dsp:txXfrm>
    </dsp:sp>
    <dsp:sp modelId="{1CD6EECF-1D49-4CE6-A049-1372ED17BB4E}">
      <dsp:nvSpPr>
        <dsp:cNvPr id="0" name=""/>
        <dsp:cNvSpPr/>
      </dsp:nvSpPr>
      <dsp:spPr>
        <a:xfrm>
          <a:off x="6064909" y="1188313"/>
          <a:ext cx="1695747" cy="101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Market Basket Analysis</a:t>
          </a:r>
        </a:p>
      </dsp:txBody>
      <dsp:txXfrm>
        <a:off x="6064909" y="1188313"/>
        <a:ext cx="1695747" cy="1017448"/>
      </dsp:txXfrm>
    </dsp:sp>
    <dsp:sp modelId="{452FD21F-7C93-4E56-8153-263B71E21D4C}">
      <dsp:nvSpPr>
        <dsp:cNvPr id="0" name=""/>
        <dsp:cNvSpPr/>
      </dsp:nvSpPr>
      <dsp:spPr>
        <a:xfrm>
          <a:off x="1401603" y="2375336"/>
          <a:ext cx="1695747" cy="1017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Cannibalization Analysis</a:t>
          </a:r>
        </a:p>
      </dsp:txBody>
      <dsp:txXfrm>
        <a:off x="1401603" y="2375336"/>
        <a:ext cx="1695747" cy="1017448"/>
      </dsp:txXfrm>
    </dsp:sp>
    <dsp:sp modelId="{42C80D07-5DD8-451E-894F-1EC1F05FBEEC}">
      <dsp:nvSpPr>
        <dsp:cNvPr id="0" name=""/>
        <dsp:cNvSpPr/>
      </dsp:nvSpPr>
      <dsp:spPr>
        <a:xfrm>
          <a:off x="3266926" y="2375336"/>
          <a:ext cx="1695747" cy="1017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Next Best Offer Analysis</a:t>
          </a:r>
        </a:p>
      </dsp:txBody>
      <dsp:txXfrm>
        <a:off x="3266926" y="2375336"/>
        <a:ext cx="1695747" cy="1017448"/>
      </dsp:txXfrm>
    </dsp:sp>
    <dsp:sp modelId="{5A6C814D-BA53-4E24-B89D-11FDBEA21C5D}">
      <dsp:nvSpPr>
        <dsp:cNvPr id="0" name=""/>
        <dsp:cNvSpPr/>
      </dsp:nvSpPr>
      <dsp:spPr>
        <a:xfrm>
          <a:off x="5132248" y="2375336"/>
          <a:ext cx="1695747" cy="1017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store traffic patterns</a:t>
          </a:r>
        </a:p>
      </dsp:txBody>
      <dsp:txXfrm>
        <a:off x="5132248" y="2375336"/>
        <a:ext cx="1695747" cy="10174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7EDD-035F-4354-B9BC-06EAAAE809A2}">
      <dsp:nvSpPr>
        <dsp:cNvPr id="0" name=""/>
        <dsp:cNvSpPr/>
      </dsp:nvSpPr>
      <dsp:spPr>
        <a:xfrm>
          <a:off x="2411" y="453757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Aircraft scheduling</a:t>
          </a:r>
          <a:endParaRPr lang="en-US" sz="2400" kern="1200" dirty="0"/>
        </a:p>
      </dsp:txBody>
      <dsp:txXfrm>
        <a:off x="2411" y="453757"/>
        <a:ext cx="1912739" cy="1147643"/>
      </dsp:txXfrm>
    </dsp:sp>
    <dsp:sp modelId="{EBD6C5B5-4ABB-4327-AFFA-964BDDBC5AD7}">
      <dsp:nvSpPr>
        <dsp:cNvPr id="0" name=""/>
        <dsp:cNvSpPr/>
      </dsp:nvSpPr>
      <dsp:spPr>
        <a:xfrm>
          <a:off x="2106423" y="453757"/>
          <a:ext cx="1912739" cy="11476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Seat/gate management</a:t>
          </a:r>
        </a:p>
      </dsp:txBody>
      <dsp:txXfrm>
        <a:off x="2106423" y="453757"/>
        <a:ext cx="1912739" cy="1147643"/>
      </dsp:txXfrm>
    </dsp:sp>
    <dsp:sp modelId="{6D3B56B6-4CB0-4755-9F7B-0FAB3127BF1E}">
      <dsp:nvSpPr>
        <dsp:cNvPr id="0" name=""/>
        <dsp:cNvSpPr/>
      </dsp:nvSpPr>
      <dsp:spPr>
        <a:xfrm>
          <a:off x="4210436" y="453757"/>
          <a:ext cx="1912739" cy="11476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Air crew scheduling</a:t>
          </a:r>
        </a:p>
      </dsp:txBody>
      <dsp:txXfrm>
        <a:off x="4210436" y="453757"/>
        <a:ext cx="1912739" cy="1147643"/>
      </dsp:txXfrm>
    </dsp:sp>
    <dsp:sp modelId="{A1DAB032-2D16-4FE3-B3EC-281C6DB9333D}">
      <dsp:nvSpPr>
        <dsp:cNvPr id="0" name=""/>
        <dsp:cNvSpPr/>
      </dsp:nvSpPr>
      <dsp:spPr>
        <a:xfrm>
          <a:off x="6314449" y="453757"/>
          <a:ext cx="1912739" cy="11476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Dynamic pricing</a:t>
          </a:r>
        </a:p>
      </dsp:txBody>
      <dsp:txXfrm>
        <a:off x="6314449" y="453757"/>
        <a:ext cx="1912739" cy="1147643"/>
      </dsp:txXfrm>
    </dsp:sp>
    <dsp:sp modelId="{C6656BAB-AD92-4D5B-9445-353AAC47E51E}">
      <dsp:nvSpPr>
        <dsp:cNvPr id="0" name=""/>
        <dsp:cNvSpPr/>
      </dsp:nvSpPr>
      <dsp:spPr>
        <a:xfrm>
          <a:off x="1054417" y="1792674"/>
          <a:ext cx="1912739" cy="11476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 complaint resolution</a:t>
          </a:r>
        </a:p>
      </dsp:txBody>
      <dsp:txXfrm>
        <a:off x="1054417" y="1792674"/>
        <a:ext cx="1912739" cy="1147643"/>
      </dsp:txXfrm>
    </dsp:sp>
    <dsp:sp modelId="{40A10785-E5AD-4AAC-8F6C-39E7B3AA8F01}">
      <dsp:nvSpPr>
        <dsp:cNvPr id="0" name=""/>
        <dsp:cNvSpPr/>
      </dsp:nvSpPr>
      <dsp:spPr>
        <a:xfrm>
          <a:off x="3158430" y="179267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Maintenance optimization</a:t>
          </a:r>
        </a:p>
      </dsp:txBody>
      <dsp:txXfrm>
        <a:off x="3158430" y="1792674"/>
        <a:ext cx="1912739" cy="1147643"/>
      </dsp:txXfrm>
    </dsp:sp>
    <dsp:sp modelId="{3F62C3E0-52B5-40DB-A191-9CC64E9061E4}">
      <dsp:nvSpPr>
        <dsp:cNvPr id="0" name=""/>
        <dsp:cNvSpPr/>
      </dsp:nvSpPr>
      <dsp:spPr>
        <a:xfrm>
          <a:off x="5262443" y="1792674"/>
          <a:ext cx="1912739" cy="11476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Tourism forecasting</a:t>
          </a:r>
        </a:p>
      </dsp:txBody>
      <dsp:txXfrm>
        <a:off x="5262443" y="1792674"/>
        <a:ext cx="1912739" cy="1147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76149-D40B-45E1-AF9A-22D213C8CC8B}">
      <dsp:nvSpPr>
        <dsp:cNvPr id="0" name=""/>
        <dsp:cNvSpPr/>
      </dsp:nvSpPr>
      <dsp:spPr>
        <a:xfrm>
          <a:off x="2347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Life Sciences</a:t>
          </a:r>
        </a:p>
      </dsp:txBody>
      <dsp:txXfrm>
        <a:off x="2347" y="0"/>
        <a:ext cx="842501" cy="1513128"/>
      </dsp:txXfrm>
    </dsp:sp>
    <dsp:sp modelId="{5A6C1187-5311-4753-8AA1-0960ADD2C08D}">
      <dsp:nvSpPr>
        <dsp:cNvPr id="0" name=""/>
        <dsp:cNvSpPr/>
      </dsp:nvSpPr>
      <dsp:spPr>
        <a:xfrm>
          <a:off x="86598" y="1515483"/>
          <a:ext cx="674000" cy="220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Identifying biomarkers</a:t>
          </a:r>
        </a:p>
      </dsp:txBody>
      <dsp:txXfrm>
        <a:off x="93057" y="1521942"/>
        <a:ext cx="661082" cy="207592"/>
      </dsp:txXfrm>
    </dsp:sp>
    <dsp:sp modelId="{E7049A65-D249-429F-AA30-4DC455F90625}">
      <dsp:nvSpPr>
        <dsp:cNvPr id="0" name=""/>
        <dsp:cNvSpPr/>
      </dsp:nvSpPr>
      <dsp:spPr>
        <a:xfrm>
          <a:off x="86598" y="1769918"/>
          <a:ext cx="674000" cy="220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Drug/chemical discovery</a:t>
          </a:r>
        </a:p>
      </dsp:txBody>
      <dsp:txXfrm>
        <a:off x="93057" y="1776377"/>
        <a:ext cx="661082" cy="207592"/>
      </dsp:txXfrm>
    </dsp:sp>
    <dsp:sp modelId="{C7C33007-7C17-406D-83A1-547FC80DB7C8}">
      <dsp:nvSpPr>
        <dsp:cNvPr id="0" name=""/>
        <dsp:cNvSpPr/>
      </dsp:nvSpPr>
      <dsp:spPr>
        <a:xfrm>
          <a:off x="86598" y="2024353"/>
          <a:ext cx="674000" cy="2205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Analyzing study results</a:t>
          </a:r>
        </a:p>
      </dsp:txBody>
      <dsp:txXfrm>
        <a:off x="93057" y="2030812"/>
        <a:ext cx="661082" cy="207592"/>
      </dsp:txXfrm>
    </dsp:sp>
    <dsp:sp modelId="{3A3C6E5C-CE56-4B3F-94B4-70765E2FCA92}">
      <dsp:nvSpPr>
        <dsp:cNvPr id="0" name=""/>
        <dsp:cNvSpPr/>
      </dsp:nvSpPr>
      <dsp:spPr>
        <a:xfrm>
          <a:off x="86598" y="2278788"/>
          <a:ext cx="674000" cy="220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Identifying negative responses</a:t>
          </a:r>
        </a:p>
      </dsp:txBody>
      <dsp:txXfrm>
        <a:off x="93057" y="2285247"/>
        <a:ext cx="661082" cy="207592"/>
      </dsp:txXfrm>
    </dsp:sp>
    <dsp:sp modelId="{4218B60B-B673-4B9E-8083-41019F629DB2}">
      <dsp:nvSpPr>
        <dsp:cNvPr id="0" name=""/>
        <dsp:cNvSpPr/>
      </dsp:nvSpPr>
      <dsp:spPr>
        <a:xfrm>
          <a:off x="86598" y="2533224"/>
          <a:ext cx="674000" cy="220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Diagnostic test development</a:t>
          </a:r>
        </a:p>
      </dsp:txBody>
      <dsp:txXfrm>
        <a:off x="93057" y="2539683"/>
        <a:ext cx="661082" cy="207592"/>
      </dsp:txXfrm>
    </dsp:sp>
    <dsp:sp modelId="{883F7F36-8723-446F-B004-258EAF677A7C}">
      <dsp:nvSpPr>
        <dsp:cNvPr id="0" name=""/>
        <dsp:cNvSpPr/>
      </dsp:nvSpPr>
      <dsp:spPr>
        <a:xfrm>
          <a:off x="86598" y="2787659"/>
          <a:ext cx="674000" cy="220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Diagnostic targeting</a:t>
          </a:r>
        </a:p>
      </dsp:txBody>
      <dsp:txXfrm>
        <a:off x="93057" y="2794118"/>
        <a:ext cx="661082" cy="207592"/>
      </dsp:txXfrm>
    </dsp:sp>
    <dsp:sp modelId="{4A9526BF-873E-4E57-B72F-6C8968D7AE12}">
      <dsp:nvSpPr>
        <dsp:cNvPr id="0" name=""/>
        <dsp:cNvSpPr/>
      </dsp:nvSpPr>
      <dsp:spPr>
        <a:xfrm>
          <a:off x="86598" y="3042094"/>
          <a:ext cx="674000" cy="220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Predicting drug demand</a:t>
          </a:r>
        </a:p>
      </dsp:txBody>
      <dsp:txXfrm>
        <a:off x="93057" y="3048553"/>
        <a:ext cx="661082" cy="207592"/>
      </dsp:txXfrm>
    </dsp:sp>
    <dsp:sp modelId="{E5A8917F-40DB-4534-BB52-4D35C2E9AAFD}">
      <dsp:nvSpPr>
        <dsp:cNvPr id="0" name=""/>
        <dsp:cNvSpPr/>
      </dsp:nvSpPr>
      <dsp:spPr>
        <a:xfrm>
          <a:off x="86598" y="3296529"/>
          <a:ext cx="674000" cy="2205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Prescription adherence</a:t>
          </a:r>
        </a:p>
      </dsp:txBody>
      <dsp:txXfrm>
        <a:off x="93057" y="3302988"/>
        <a:ext cx="661082" cy="207592"/>
      </dsp:txXfrm>
    </dsp:sp>
    <dsp:sp modelId="{5465379D-E8CA-46C8-B909-D4CACE988DE9}">
      <dsp:nvSpPr>
        <dsp:cNvPr id="0" name=""/>
        <dsp:cNvSpPr/>
      </dsp:nvSpPr>
      <dsp:spPr>
        <a:xfrm>
          <a:off x="86598" y="3550965"/>
          <a:ext cx="674000" cy="220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Putative safety signals</a:t>
          </a:r>
        </a:p>
      </dsp:txBody>
      <dsp:txXfrm>
        <a:off x="93057" y="3557424"/>
        <a:ext cx="661082" cy="207592"/>
      </dsp:txXfrm>
    </dsp:sp>
    <dsp:sp modelId="{B65FEFFE-CCE2-415F-BD53-ACB9D1631D79}">
      <dsp:nvSpPr>
        <dsp:cNvPr id="0" name=""/>
        <dsp:cNvSpPr/>
      </dsp:nvSpPr>
      <dsp:spPr>
        <a:xfrm>
          <a:off x="86598" y="3805400"/>
          <a:ext cx="674000" cy="2205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Social media marketing</a:t>
          </a:r>
        </a:p>
      </dsp:txBody>
      <dsp:txXfrm>
        <a:off x="93057" y="3811859"/>
        <a:ext cx="661082" cy="207592"/>
      </dsp:txXfrm>
    </dsp:sp>
    <dsp:sp modelId="{08E1EFEC-9AAC-439E-8A71-2505A24D0797}">
      <dsp:nvSpPr>
        <dsp:cNvPr id="0" name=""/>
        <dsp:cNvSpPr/>
      </dsp:nvSpPr>
      <dsp:spPr>
        <a:xfrm>
          <a:off x="86598" y="4059835"/>
          <a:ext cx="674000" cy="220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Image analysis</a:t>
          </a:r>
        </a:p>
      </dsp:txBody>
      <dsp:txXfrm>
        <a:off x="93057" y="4066294"/>
        <a:ext cx="661082" cy="207592"/>
      </dsp:txXfrm>
    </dsp:sp>
    <dsp:sp modelId="{551B2A03-B5D8-4287-AC0A-9A9EA1862319}">
      <dsp:nvSpPr>
        <dsp:cNvPr id="0" name=""/>
        <dsp:cNvSpPr/>
      </dsp:nvSpPr>
      <dsp:spPr>
        <a:xfrm>
          <a:off x="86598" y="4314271"/>
          <a:ext cx="674000" cy="220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Clinical trial design</a:t>
          </a:r>
        </a:p>
      </dsp:txBody>
      <dsp:txXfrm>
        <a:off x="93057" y="4320730"/>
        <a:ext cx="661082" cy="207592"/>
      </dsp:txXfrm>
    </dsp:sp>
    <dsp:sp modelId="{FC242584-E70E-48CC-B8A8-5B9CDC952AF6}">
      <dsp:nvSpPr>
        <dsp:cNvPr id="0" name=""/>
        <dsp:cNvSpPr/>
      </dsp:nvSpPr>
      <dsp:spPr>
        <a:xfrm>
          <a:off x="86598" y="4568706"/>
          <a:ext cx="674000" cy="2205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COGS optimization</a:t>
          </a:r>
        </a:p>
      </dsp:txBody>
      <dsp:txXfrm>
        <a:off x="93057" y="4575165"/>
        <a:ext cx="661082" cy="207592"/>
      </dsp:txXfrm>
    </dsp:sp>
    <dsp:sp modelId="{1D9DE6B2-2697-49EE-BD5C-5C1A678DACC2}">
      <dsp:nvSpPr>
        <dsp:cNvPr id="0" name=""/>
        <dsp:cNvSpPr/>
      </dsp:nvSpPr>
      <dsp:spPr>
        <a:xfrm>
          <a:off x="908036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Insurance</a:t>
          </a:r>
        </a:p>
      </dsp:txBody>
      <dsp:txXfrm>
        <a:off x="908036" y="0"/>
        <a:ext cx="842501" cy="1513128"/>
      </dsp:txXfrm>
    </dsp:sp>
    <dsp:sp modelId="{7D86A132-62C4-4B09-8609-41EC6FF8E7C5}">
      <dsp:nvSpPr>
        <dsp:cNvPr id="0" name=""/>
        <dsp:cNvSpPr/>
      </dsp:nvSpPr>
      <dsp:spPr>
        <a:xfrm>
          <a:off x="992286" y="1513374"/>
          <a:ext cx="674000" cy="4842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Claims prediction</a:t>
          </a:r>
        </a:p>
      </dsp:txBody>
      <dsp:txXfrm>
        <a:off x="1006469" y="1527557"/>
        <a:ext cx="645634" cy="455876"/>
      </dsp:txXfrm>
    </dsp:sp>
    <dsp:sp modelId="{53E00B4E-98F2-4A03-99FB-F131D139984C}">
      <dsp:nvSpPr>
        <dsp:cNvPr id="0" name=""/>
        <dsp:cNvSpPr/>
      </dsp:nvSpPr>
      <dsp:spPr>
        <a:xfrm>
          <a:off x="992286" y="2072116"/>
          <a:ext cx="674000" cy="4842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Claims handling</a:t>
          </a:r>
        </a:p>
      </dsp:txBody>
      <dsp:txXfrm>
        <a:off x="1006469" y="2086299"/>
        <a:ext cx="645634" cy="455876"/>
      </dsp:txXfrm>
    </dsp:sp>
    <dsp:sp modelId="{F5F8AA22-F36A-4FD8-B361-8E387E54E319}">
      <dsp:nvSpPr>
        <dsp:cNvPr id="0" name=""/>
        <dsp:cNvSpPr/>
      </dsp:nvSpPr>
      <dsp:spPr>
        <a:xfrm>
          <a:off x="992286" y="2630857"/>
          <a:ext cx="674000" cy="4842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Price sensitivity</a:t>
          </a:r>
        </a:p>
      </dsp:txBody>
      <dsp:txXfrm>
        <a:off x="1006469" y="2645040"/>
        <a:ext cx="645634" cy="455876"/>
      </dsp:txXfrm>
    </dsp:sp>
    <dsp:sp modelId="{174ACBF2-9FA8-4243-8C43-AB016ABF893C}">
      <dsp:nvSpPr>
        <dsp:cNvPr id="0" name=""/>
        <dsp:cNvSpPr/>
      </dsp:nvSpPr>
      <dsp:spPr>
        <a:xfrm>
          <a:off x="992286" y="3189599"/>
          <a:ext cx="674000" cy="4842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Investments</a:t>
          </a:r>
        </a:p>
      </dsp:txBody>
      <dsp:txXfrm>
        <a:off x="1006469" y="3203782"/>
        <a:ext cx="645634" cy="455876"/>
      </dsp:txXfrm>
    </dsp:sp>
    <dsp:sp modelId="{CA3F2CB6-BF5D-47F0-959C-DDE7D0E6912C}">
      <dsp:nvSpPr>
        <dsp:cNvPr id="0" name=""/>
        <dsp:cNvSpPr/>
      </dsp:nvSpPr>
      <dsp:spPr>
        <a:xfrm>
          <a:off x="992286" y="3748341"/>
          <a:ext cx="674000" cy="4842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Agent &amp; branch performance</a:t>
          </a:r>
        </a:p>
      </dsp:txBody>
      <dsp:txXfrm>
        <a:off x="1006469" y="3762524"/>
        <a:ext cx="645634" cy="455876"/>
      </dsp:txXfrm>
    </dsp:sp>
    <dsp:sp modelId="{645D34C6-80F5-4F84-9BAF-0CB6234C3D66}">
      <dsp:nvSpPr>
        <dsp:cNvPr id="0" name=""/>
        <dsp:cNvSpPr/>
      </dsp:nvSpPr>
      <dsp:spPr>
        <a:xfrm>
          <a:off x="992286" y="4307082"/>
          <a:ext cx="674000" cy="4842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DM, product mix</a:t>
          </a:r>
        </a:p>
      </dsp:txBody>
      <dsp:txXfrm>
        <a:off x="1006469" y="4321265"/>
        <a:ext cx="645634" cy="455876"/>
      </dsp:txXfrm>
    </dsp:sp>
    <dsp:sp modelId="{C712F48A-4CBC-41D4-949D-1FB3B8506D16}">
      <dsp:nvSpPr>
        <dsp:cNvPr id="0" name=""/>
        <dsp:cNvSpPr/>
      </dsp:nvSpPr>
      <dsp:spPr>
        <a:xfrm>
          <a:off x="1813725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Hospitality</a:t>
          </a:r>
        </a:p>
      </dsp:txBody>
      <dsp:txXfrm>
        <a:off x="1813725" y="0"/>
        <a:ext cx="842501" cy="1513128"/>
      </dsp:txXfrm>
    </dsp:sp>
    <dsp:sp modelId="{A69BF5D1-2EA7-4EF0-90A4-66FFAD771AED}">
      <dsp:nvSpPr>
        <dsp:cNvPr id="0" name=""/>
        <dsp:cNvSpPr/>
      </dsp:nvSpPr>
      <dsp:spPr>
        <a:xfrm>
          <a:off x="1897975" y="1513251"/>
          <a:ext cx="674000" cy="7347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Dynamic pricing</a:t>
          </a:r>
        </a:p>
      </dsp:txBody>
      <dsp:txXfrm>
        <a:off x="1917716" y="1532992"/>
        <a:ext cx="634518" cy="695286"/>
      </dsp:txXfrm>
    </dsp:sp>
    <dsp:sp modelId="{31A3345C-73B0-4A64-ABDC-830C12E6E4E4}">
      <dsp:nvSpPr>
        <dsp:cNvPr id="0" name=""/>
        <dsp:cNvSpPr/>
      </dsp:nvSpPr>
      <dsp:spPr>
        <a:xfrm>
          <a:off x="1897975" y="2361060"/>
          <a:ext cx="674000" cy="734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Promos/upgrades/offers</a:t>
          </a:r>
        </a:p>
      </dsp:txBody>
      <dsp:txXfrm>
        <a:off x="1917716" y="2380801"/>
        <a:ext cx="634518" cy="695286"/>
      </dsp:txXfrm>
    </dsp:sp>
    <dsp:sp modelId="{572CB137-1263-4FFB-93B6-CE4175595994}">
      <dsp:nvSpPr>
        <dsp:cNvPr id="0" name=""/>
        <dsp:cNvSpPr/>
      </dsp:nvSpPr>
      <dsp:spPr>
        <a:xfrm>
          <a:off x="1897975" y="3208870"/>
          <a:ext cx="674000" cy="734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Table management &amp; reservations</a:t>
          </a:r>
        </a:p>
      </dsp:txBody>
      <dsp:txXfrm>
        <a:off x="1917716" y="3228611"/>
        <a:ext cx="634518" cy="695286"/>
      </dsp:txXfrm>
    </dsp:sp>
    <dsp:sp modelId="{64DA20AD-6673-4258-AB3E-CAEB288FD328}">
      <dsp:nvSpPr>
        <dsp:cNvPr id="0" name=""/>
        <dsp:cNvSpPr/>
      </dsp:nvSpPr>
      <dsp:spPr>
        <a:xfrm>
          <a:off x="1897975" y="4056680"/>
          <a:ext cx="674000" cy="734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Workforce management</a:t>
          </a:r>
        </a:p>
      </dsp:txBody>
      <dsp:txXfrm>
        <a:off x="1917716" y="4076421"/>
        <a:ext cx="634518" cy="695286"/>
      </dsp:txXfrm>
    </dsp:sp>
    <dsp:sp modelId="{AC688CF5-D21C-42BA-96F0-66667AC7C07D}">
      <dsp:nvSpPr>
        <dsp:cNvPr id="0" name=""/>
        <dsp:cNvSpPr/>
      </dsp:nvSpPr>
      <dsp:spPr>
        <a:xfrm>
          <a:off x="2719413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Manufacturing</a:t>
          </a:r>
        </a:p>
      </dsp:txBody>
      <dsp:txXfrm>
        <a:off x="2719413" y="0"/>
        <a:ext cx="842501" cy="1513128"/>
      </dsp:txXfrm>
    </dsp:sp>
    <dsp:sp modelId="{A1CA2481-BA23-472D-8E7F-182C33E64004}">
      <dsp:nvSpPr>
        <dsp:cNvPr id="0" name=""/>
        <dsp:cNvSpPr/>
      </dsp:nvSpPr>
      <dsp:spPr>
        <a:xfrm>
          <a:off x="2803664" y="1513251"/>
          <a:ext cx="674000" cy="7347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Failure analysis</a:t>
          </a:r>
        </a:p>
      </dsp:txBody>
      <dsp:txXfrm>
        <a:off x="2823405" y="1532992"/>
        <a:ext cx="634518" cy="695286"/>
      </dsp:txXfrm>
    </dsp:sp>
    <dsp:sp modelId="{C9887F10-F032-484B-88E6-5B54274DC3DF}">
      <dsp:nvSpPr>
        <dsp:cNvPr id="0" name=""/>
        <dsp:cNvSpPr/>
      </dsp:nvSpPr>
      <dsp:spPr>
        <a:xfrm>
          <a:off x="2803664" y="2361060"/>
          <a:ext cx="674000" cy="7347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Quality management</a:t>
          </a:r>
        </a:p>
      </dsp:txBody>
      <dsp:txXfrm>
        <a:off x="2823405" y="2380801"/>
        <a:ext cx="634518" cy="695286"/>
      </dsp:txXfrm>
    </dsp:sp>
    <dsp:sp modelId="{6B0A91FF-7E20-4AFF-B060-55E080776568}">
      <dsp:nvSpPr>
        <dsp:cNvPr id="0" name=""/>
        <dsp:cNvSpPr/>
      </dsp:nvSpPr>
      <dsp:spPr>
        <a:xfrm>
          <a:off x="2803664" y="3208870"/>
          <a:ext cx="674000" cy="734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Inventory management</a:t>
          </a:r>
        </a:p>
      </dsp:txBody>
      <dsp:txXfrm>
        <a:off x="2823405" y="3228611"/>
        <a:ext cx="634518" cy="695286"/>
      </dsp:txXfrm>
    </dsp:sp>
    <dsp:sp modelId="{8F2FF7E7-84AE-48A3-8BD7-E5A8AF8E68E5}">
      <dsp:nvSpPr>
        <dsp:cNvPr id="0" name=""/>
        <dsp:cNvSpPr/>
      </dsp:nvSpPr>
      <dsp:spPr>
        <a:xfrm>
          <a:off x="2803664" y="4056680"/>
          <a:ext cx="674000" cy="734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Warranty/pricing</a:t>
          </a:r>
        </a:p>
      </dsp:txBody>
      <dsp:txXfrm>
        <a:off x="2823405" y="4076421"/>
        <a:ext cx="634518" cy="695286"/>
      </dsp:txXfrm>
    </dsp:sp>
    <dsp:sp modelId="{F151C24A-FBB8-42DA-BAEE-73D1B5A3E61B}">
      <dsp:nvSpPr>
        <dsp:cNvPr id="0" name=""/>
        <dsp:cNvSpPr/>
      </dsp:nvSpPr>
      <dsp:spPr>
        <a:xfrm>
          <a:off x="3625102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Marketing</a:t>
          </a:r>
        </a:p>
      </dsp:txBody>
      <dsp:txXfrm>
        <a:off x="3625102" y="0"/>
        <a:ext cx="842501" cy="1513128"/>
      </dsp:txXfrm>
    </dsp:sp>
    <dsp:sp modelId="{7BC2E6DC-E799-415E-AB42-0A53740F23D6}">
      <dsp:nvSpPr>
        <dsp:cNvPr id="0" name=""/>
        <dsp:cNvSpPr/>
      </dsp:nvSpPr>
      <dsp:spPr>
        <a:xfrm>
          <a:off x="3709352" y="1516206"/>
          <a:ext cx="674000" cy="41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Response rates</a:t>
          </a:r>
        </a:p>
      </dsp:txBody>
      <dsp:txXfrm>
        <a:off x="3721449" y="1528303"/>
        <a:ext cx="649806" cy="388813"/>
      </dsp:txXfrm>
    </dsp:sp>
    <dsp:sp modelId="{D004EE85-B1DA-4628-81E1-DA552C527B0F}">
      <dsp:nvSpPr>
        <dsp:cNvPr id="0" name=""/>
        <dsp:cNvSpPr/>
      </dsp:nvSpPr>
      <dsp:spPr>
        <a:xfrm>
          <a:off x="3709352" y="1992753"/>
          <a:ext cx="674000" cy="4130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Segmentations for mailings</a:t>
          </a:r>
        </a:p>
      </dsp:txBody>
      <dsp:txXfrm>
        <a:off x="3721449" y="2004850"/>
        <a:ext cx="649806" cy="388813"/>
      </dsp:txXfrm>
    </dsp:sp>
    <dsp:sp modelId="{3E62D456-7FE3-40CD-BCC2-CCFCDABA44D8}">
      <dsp:nvSpPr>
        <dsp:cNvPr id="0" name=""/>
        <dsp:cNvSpPr/>
      </dsp:nvSpPr>
      <dsp:spPr>
        <a:xfrm>
          <a:off x="3709352" y="2469299"/>
          <a:ext cx="674000" cy="4130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Reactivation likelihood</a:t>
          </a:r>
        </a:p>
      </dsp:txBody>
      <dsp:txXfrm>
        <a:off x="3721449" y="2481396"/>
        <a:ext cx="649806" cy="388813"/>
      </dsp:txXfrm>
    </dsp:sp>
    <dsp:sp modelId="{03A848BC-8D34-4764-A9C7-86B724AC3654}">
      <dsp:nvSpPr>
        <dsp:cNvPr id="0" name=""/>
        <dsp:cNvSpPr/>
      </dsp:nvSpPr>
      <dsp:spPr>
        <a:xfrm>
          <a:off x="3709352" y="2945846"/>
          <a:ext cx="674000" cy="413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RFM</a:t>
          </a:r>
        </a:p>
      </dsp:txBody>
      <dsp:txXfrm>
        <a:off x="3721449" y="2957943"/>
        <a:ext cx="649806" cy="388813"/>
      </dsp:txXfrm>
    </dsp:sp>
    <dsp:sp modelId="{3CA82A94-3134-474F-84B5-89B0A91F8C71}">
      <dsp:nvSpPr>
        <dsp:cNvPr id="0" name=""/>
        <dsp:cNvSpPr/>
      </dsp:nvSpPr>
      <dsp:spPr>
        <a:xfrm>
          <a:off x="3709352" y="3422393"/>
          <a:ext cx="674000" cy="413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Discount targeting</a:t>
          </a:r>
        </a:p>
      </dsp:txBody>
      <dsp:txXfrm>
        <a:off x="3721449" y="3434490"/>
        <a:ext cx="649806" cy="388813"/>
      </dsp:txXfrm>
    </dsp:sp>
    <dsp:sp modelId="{C0D5BC76-17ED-4BFA-B746-D5D5CC274B26}">
      <dsp:nvSpPr>
        <dsp:cNvPr id="0" name=""/>
        <dsp:cNvSpPr/>
      </dsp:nvSpPr>
      <dsp:spPr>
        <a:xfrm>
          <a:off x="3709352" y="3898939"/>
          <a:ext cx="674000" cy="41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Phone marketing</a:t>
          </a:r>
        </a:p>
      </dsp:txBody>
      <dsp:txXfrm>
        <a:off x="3721449" y="3911036"/>
        <a:ext cx="649806" cy="388813"/>
      </dsp:txXfrm>
    </dsp:sp>
    <dsp:sp modelId="{8971A869-E97D-45EC-8049-E7FAC854E58A}">
      <dsp:nvSpPr>
        <dsp:cNvPr id="0" name=""/>
        <dsp:cNvSpPr/>
      </dsp:nvSpPr>
      <dsp:spPr>
        <a:xfrm>
          <a:off x="3709352" y="4375486"/>
          <a:ext cx="674000" cy="4130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Email Marketing</a:t>
          </a:r>
        </a:p>
      </dsp:txBody>
      <dsp:txXfrm>
        <a:off x="3721449" y="4387583"/>
        <a:ext cx="649806" cy="388813"/>
      </dsp:txXfrm>
    </dsp:sp>
    <dsp:sp modelId="{56933247-A915-4E3D-B6B9-7B97A25D9031}">
      <dsp:nvSpPr>
        <dsp:cNvPr id="0" name=""/>
        <dsp:cNvSpPr/>
      </dsp:nvSpPr>
      <dsp:spPr>
        <a:xfrm>
          <a:off x="4530791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Construction</a:t>
          </a:r>
        </a:p>
      </dsp:txBody>
      <dsp:txXfrm>
        <a:off x="4530791" y="0"/>
        <a:ext cx="842501" cy="1513128"/>
      </dsp:txXfrm>
    </dsp:sp>
    <dsp:sp modelId="{E32E9C7E-F3B2-410A-9BB1-0A9E983E306B}">
      <dsp:nvSpPr>
        <dsp:cNvPr id="0" name=""/>
        <dsp:cNvSpPr/>
      </dsp:nvSpPr>
      <dsp:spPr>
        <a:xfrm>
          <a:off x="4615041" y="1514605"/>
          <a:ext cx="674000" cy="15207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Contractor performance</a:t>
          </a:r>
        </a:p>
      </dsp:txBody>
      <dsp:txXfrm>
        <a:off x="4634782" y="1534346"/>
        <a:ext cx="634518" cy="1481280"/>
      </dsp:txXfrm>
    </dsp:sp>
    <dsp:sp modelId="{781681D1-2D85-4A7D-ACFE-25CB3DCCB488}">
      <dsp:nvSpPr>
        <dsp:cNvPr id="0" name=""/>
        <dsp:cNvSpPr/>
      </dsp:nvSpPr>
      <dsp:spPr>
        <a:xfrm>
          <a:off x="4615041" y="3269331"/>
          <a:ext cx="674000" cy="1520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Design issue prediction</a:t>
          </a:r>
        </a:p>
      </dsp:txBody>
      <dsp:txXfrm>
        <a:off x="4634782" y="3289072"/>
        <a:ext cx="634518" cy="1481280"/>
      </dsp:txXfrm>
    </dsp:sp>
    <dsp:sp modelId="{AD8546CB-8F4A-4C57-85A5-F099F5FBCE80}">
      <dsp:nvSpPr>
        <dsp:cNvPr id="0" name=""/>
        <dsp:cNvSpPr/>
      </dsp:nvSpPr>
      <dsp:spPr>
        <a:xfrm>
          <a:off x="5436479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Agriculture</a:t>
          </a:r>
        </a:p>
      </dsp:txBody>
      <dsp:txXfrm>
        <a:off x="5436479" y="0"/>
        <a:ext cx="842501" cy="1513128"/>
      </dsp:txXfrm>
    </dsp:sp>
    <dsp:sp modelId="{1027DD76-659F-4328-9F01-87179A763380}">
      <dsp:nvSpPr>
        <dsp:cNvPr id="0" name=""/>
        <dsp:cNvSpPr/>
      </dsp:nvSpPr>
      <dsp:spPr>
        <a:xfrm>
          <a:off x="5520730" y="1514605"/>
          <a:ext cx="674000" cy="1520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Yield management</a:t>
          </a:r>
        </a:p>
      </dsp:txBody>
      <dsp:txXfrm>
        <a:off x="5540471" y="1534346"/>
        <a:ext cx="634518" cy="1481280"/>
      </dsp:txXfrm>
    </dsp:sp>
    <dsp:sp modelId="{CB0729F1-4846-49BB-B7C2-01F151C83878}">
      <dsp:nvSpPr>
        <dsp:cNvPr id="0" name=""/>
        <dsp:cNvSpPr/>
      </dsp:nvSpPr>
      <dsp:spPr>
        <a:xfrm>
          <a:off x="5520730" y="3269331"/>
          <a:ext cx="674000" cy="15207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Automation</a:t>
          </a:r>
        </a:p>
      </dsp:txBody>
      <dsp:txXfrm>
        <a:off x="5540471" y="3289072"/>
        <a:ext cx="634518" cy="1481280"/>
      </dsp:txXfrm>
    </dsp:sp>
    <dsp:sp modelId="{7F5A0D5C-9A0B-4736-81E7-CB88CFEC8731}">
      <dsp:nvSpPr>
        <dsp:cNvPr id="0" name=""/>
        <dsp:cNvSpPr/>
      </dsp:nvSpPr>
      <dsp:spPr>
        <a:xfrm>
          <a:off x="6342168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Mall Operators</a:t>
          </a:r>
        </a:p>
      </dsp:txBody>
      <dsp:txXfrm>
        <a:off x="6342168" y="0"/>
        <a:ext cx="842501" cy="1513128"/>
      </dsp:txXfrm>
    </dsp:sp>
    <dsp:sp modelId="{9610CC6D-3173-43E3-A8C5-ED1508347702}">
      <dsp:nvSpPr>
        <dsp:cNvPr id="0" name=""/>
        <dsp:cNvSpPr/>
      </dsp:nvSpPr>
      <dsp:spPr>
        <a:xfrm>
          <a:off x="6426418" y="1514605"/>
          <a:ext cx="674000" cy="15207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Tenant capacity to pay</a:t>
          </a:r>
        </a:p>
      </dsp:txBody>
      <dsp:txXfrm>
        <a:off x="6446159" y="1534346"/>
        <a:ext cx="634518" cy="1481280"/>
      </dsp:txXfrm>
    </dsp:sp>
    <dsp:sp modelId="{275AC707-9182-4D57-AC91-917DD3B2347A}">
      <dsp:nvSpPr>
        <dsp:cNvPr id="0" name=""/>
        <dsp:cNvSpPr/>
      </dsp:nvSpPr>
      <dsp:spPr>
        <a:xfrm>
          <a:off x="6426418" y="3269331"/>
          <a:ext cx="674000" cy="15207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Tenant selection</a:t>
          </a:r>
        </a:p>
      </dsp:txBody>
      <dsp:txXfrm>
        <a:off x="6446159" y="3289072"/>
        <a:ext cx="634518" cy="1481280"/>
      </dsp:txXfrm>
    </dsp:sp>
    <dsp:sp modelId="{21CCC96C-BDA8-4618-AFF2-B94B2A9CA5CB}">
      <dsp:nvSpPr>
        <dsp:cNvPr id="0" name=""/>
        <dsp:cNvSpPr/>
      </dsp:nvSpPr>
      <dsp:spPr>
        <a:xfrm>
          <a:off x="7247857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Education</a:t>
          </a:r>
        </a:p>
      </dsp:txBody>
      <dsp:txXfrm>
        <a:off x="7247857" y="0"/>
        <a:ext cx="842501" cy="1513128"/>
      </dsp:txXfrm>
    </dsp:sp>
    <dsp:sp modelId="{DEA61393-D544-4503-AF20-2A6D6AECBF40}">
      <dsp:nvSpPr>
        <dsp:cNvPr id="0" name=""/>
        <dsp:cNvSpPr/>
      </dsp:nvSpPr>
      <dsp:spPr>
        <a:xfrm>
          <a:off x="7332107" y="1514605"/>
          <a:ext cx="674000" cy="1520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Automated essay scoring</a:t>
          </a:r>
        </a:p>
      </dsp:txBody>
      <dsp:txXfrm>
        <a:off x="7351848" y="1534346"/>
        <a:ext cx="634518" cy="1481280"/>
      </dsp:txXfrm>
    </dsp:sp>
    <dsp:sp modelId="{DBAED30E-0328-48BF-810B-359CC3DAC4F7}">
      <dsp:nvSpPr>
        <dsp:cNvPr id="0" name=""/>
        <dsp:cNvSpPr/>
      </dsp:nvSpPr>
      <dsp:spPr>
        <a:xfrm>
          <a:off x="7332107" y="3269331"/>
          <a:ext cx="674000" cy="1520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Dynamic courses</a:t>
          </a:r>
        </a:p>
      </dsp:txBody>
      <dsp:txXfrm>
        <a:off x="7351848" y="3289072"/>
        <a:ext cx="634518" cy="1481280"/>
      </dsp:txXfrm>
    </dsp:sp>
    <dsp:sp modelId="{B1D25967-21CA-4E45-A499-E13B9943F8E9}">
      <dsp:nvSpPr>
        <dsp:cNvPr id="0" name=""/>
        <dsp:cNvSpPr/>
      </dsp:nvSpPr>
      <dsp:spPr>
        <a:xfrm>
          <a:off x="8153545" y="0"/>
          <a:ext cx="842501" cy="504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Utilities</a:t>
          </a:r>
        </a:p>
      </dsp:txBody>
      <dsp:txXfrm>
        <a:off x="8153545" y="0"/>
        <a:ext cx="842501" cy="1513128"/>
      </dsp:txXfrm>
    </dsp:sp>
    <dsp:sp modelId="{8D585DFF-7D7C-4A70-8D66-D5960AA876EC}">
      <dsp:nvSpPr>
        <dsp:cNvPr id="0" name=""/>
        <dsp:cNvSpPr/>
      </dsp:nvSpPr>
      <dsp:spPr>
        <a:xfrm>
          <a:off x="8237796" y="1514605"/>
          <a:ext cx="674000" cy="15207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Optimize Distribution Network</a:t>
          </a:r>
        </a:p>
      </dsp:txBody>
      <dsp:txXfrm>
        <a:off x="8257537" y="1534346"/>
        <a:ext cx="634518" cy="1481280"/>
      </dsp:txXfrm>
    </dsp:sp>
    <dsp:sp modelId="{8540D0AC-688E-4B5A-A657-519E221CDBBF}">
      <dsp:nvSpPr>
        <dsp:cNvPr id="0" name=""/>
        <dsp:cNvSpPr/>
      </dsp:nvSpPr>
      <dsp:spPr>
        <a:xfrm>
          <a:off x="8237796" y="3269331"/>
          <a:ext cx="674000" cy="15207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Predict Commodity Requirements </a:t>
          </a:r>
        </a:p>
      </dsp:txBody>
      <dsp:txXfrm>
        <a:off x="8257537" y="3289072"/>
        <a:ext cx="634518" cy="148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04361E-E77A-6147-B3F9-C289108C0D93}" type="datetime1">
              <a:rPr lang="en-US"/>
              <a:pPr/>
              <a:t>11/18/2017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F00C21-3339-394B-97A7-6B90E780E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6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64DC-65C6-6D47-A6B8-DAB7C33F6439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E204-543A-F644-AEDC-8F6D663EC1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92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C0D-794B-2F42-B7BA-F3582434C698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CD84-D8BE-3743-9B9A-3A968C43F4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7ACF-D957-9D42-B778-DC444F41D04E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C486-1DEE-3948-BE6D-AC53FE29AE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D3E9-5A0A-E143-A2ED-A6AC9738ED06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598E-A7E2-9F4E-8880-631B81C28E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BA6D-3A01-9F45-A65B-1B8DB629C1F8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A7D0-9B43-E142-BE42-470EB931E7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3804-E50B-5343-9CBD-742FD87160BA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8B2-399E-E44C-87FB-341777804C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6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2834-D519-864A-812C-0CA951EABC79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531B-CDBB-5347-9468-829E4A3B8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AC1-CA0C-4F4E-938C-D7E7EA9361E8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5143-E922-A646-B081-7D63ED9DF3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5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7F3-648D-4448-AE65-541F44544C44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E00B-6A5F-DE4B-8051-8BA5F2E7B9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1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184C-6C06-5C4F-BC55-C763B51A3A72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1F04-35C8-3E4D-8468-8E1F016B14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9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1D7C9F-B5D9-594E-9B73-88D18260C7FF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E296-134E-DD47-B9EE-7B6605C9FEF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8FE144-AE5B-E14C-8BB3-92FC3F7B99AD}" type="datetimeFigureOut">
              <a:rPr lang="en-GB" smtClean="0"/>
              <a:pPr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0499D0FD-9990-254A-BBE0-40A839FC68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Horizontal</a:t>
            </a:r>
            <a:r>
              <a:rPr lang="en-US" dirty="0"/>
              <a:t> applications</a:t>
            </a:r>
            <a:endParaRPr lang="en-US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864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74057"/>
              </p:ext>
            </p:extLst>
          </p:nvPr>
        </p:nvGraphicFramePr>
        <p:xfrm>
          <a:off x="75715" y="52418"/>
          <a:ext cx="8998395" cy="50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9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8196" y="162837"/>
            <a:ext cx="5797296" cy="891540"/>
          </a:xfrm>
        </p:spPr>
        <p:txBody>
          <a:bodyPr/>
          <a:lstStyle/>
          <a:p>
            <a:r>
              <a:rPr lang="en-US" dirty="0"/>
              <a:t>Marketing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44989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0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200467"/>
            <a:ext cx="5797296" cy="891540"/>
          </a:xfrm>
        </p:spPr>
        <p:txBody>
          <a:bodyPr/>
          <a:lstStyle/>
          <a:p>
            <a:r>
              <a:rPr lang="en-US" dirty="0"/>
              <a:t>Risk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08328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46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159074"/>
            <a:ext cx="5797296" cy="891540"/>
          </a:xfrm>
        </p:spPr>
        <p:txBody>
          <a:bodyPr/>
          <a:lstStyle/>
          <a:p>
            <a:r>
              <a:rPr lang="en-US" dirty="0"/>
              <a:t>Human Resources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1995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0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189178"/>
            <a:ext cx="5797296" cy="891540"/>
          </a:xfrm>
        </p:spPr>
        <p:txBody>
          <a:bodyPr/>
          <a:lstStyle/>
          <a:p>
            <a:r>
              <a:rPr lang="en-US" dirty="0"/>
              <a:t>More Horizontal Applications…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27740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8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VERTICAL </a:t>
            </a:r>
            <a:r>
              <a:rPr lang="en-US" dirty="0"/>
              <a:t>applications</a:t>
            </a:r>
            <a:endParaRPr lang="en-US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796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1017" y="110156"/>
            <a:ext cx="5797296" cy="891540"/>
          </a:xfrm>
        </p:spPr>
        <p:txBody>
          <a:bodyPr/>
          <a:lstStyle/>
          <a:p>
            <a:r>
              <a:rPr lang="en-US" dirty="0"/>
              <a:t>Healthcare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846269"/>
              </p:ext>
            </p:extLst>
          </p:nvPr>
        </p:nvGraphicFramePr>
        <p:xfrm>
          <a:off x="1167753" y="1188502"/>
          <a:ext cx="6863824" cy="365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38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151549"/>
            <a:ext cx="5797296" cy="891540"/>
          </a:xfrm>
        </p:spPr>
        <p:txBody>
          <a:bodyPr/>
          <a:lstStyle/>
          <a:p>
            <a:r>
              <a:rPr lang="en-US" dirty="0"/>
              <a:t>Retail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9389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308610"/>
            <a:ext cx="5797296" cy="891540"/>
          </a:xfrm>
        </p:spPr>
        <p:txBody>
          <a:bodyPr/>
          <a:lstStyle/>
          <a:p>
            <a:r>
              <a:rPr lang="en-US" dirty="0"/>
              <a:t>Travel Applications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03587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6763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11701</TotalTime>
  <Words>301</Words>
  <Application>Microsoft Office PowerPoint</Application>
  <PresentationFormat>On-screen Show (16:9)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Gill Sans MT</vt:lpstr>
      <vt:lpstr>Parcel</vt:lpstr>
      <vt:lpstr>Horizontal applications</vt:lpstr>
      <vt:lpstr>Marketing Applications</vt:lpstr>
      <vt:lpstr>Risk Applications</vt:lpstr>
      <vt:lpstr>Human Resources Applications</vt:lpstr>
      <vt:lpstr>More Horizontal Applications…</vt:lpstr>
      <vt:lpstr>VERTICAL applications</vt:lpstr>
      <vt:lpstr>Healthcare Applications</vt:lpstr>
      <vt:lpstr>Retail Applications</vt:lpstr>
      <vt:lpstr>Travel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Howard</dc:creator>
  <cp:lastModifiedBy>Jeremy Howard</cp:lastModifiedBy>
  <cp:revision>308</cp:revision>
  <cp:lastPrinted>2013-09-09T01:10:56Z</cp:lastPrinted>
  <dcterms:created xsi:type="dcterms:W3CDTF">2012-07-16T14:13:38Z</dcterms:created>
  <dcterms:modified xsi:type="dcterms:W3CDTF">2017-11-19T02:49:22Z</dcterms:modified>
</cp:coreProperties>
</file>