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96B"/>
    <a:srgbClr val="343B43"/>
    <a:srgbClr val="232C31"/>
    <a:srgbClr val="3B444B"/>
    <a:srgbClr val="1A2129"/>
    <a:srgbClr val="E4E6E5"/>
    <a:srgbClr val="A50021"/>
    <a:srgbClr val="101518"/>
    <a:srgbClr val="DE0912"/>
    <a:srgbClr val="E10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5C6E-E5E8-4A97-A0F6-24C1A6D1B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3FEFAE-8BA3-4C42-A26A-599E2A9F8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3FF4A-37BC-4592-9CC4-18329975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2B9ED-AD9C-4A0A-A8C9-8F4365CA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36249-1E89-411D-8EFF-D399D8A2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8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ABDAC-FAA7-4980-8882-9093FFBF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4D4A4-FCFC-461A-B5C9-3DB23F15D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7D637-0F25-41A5-8917-DAB13D2C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A5296-8AF4-4CC3-89F5-5AB3B1D3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98C5D-FB7F-468B-9929-CDED61AF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0F74CF-BA47-41C0-87E4-BC96CBD9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31399-3181-43EB-BABF-0F7CC9C37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36592-25E4-4357-B584-6EEDC6E8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3CA16-77FA-40C4-A242-1DE6C1B5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4F13B-B0A2-40D3-A282-B4E3714C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6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C2821-D395-4015-843A-A7C72B0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89D-B46A-40D2-BA28-E7160DCB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92FAB-EDD5-46EE-9916-548C2667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A0B10-58DC-49CD-9FB8-90C465D0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22386-37EF-495A-8010-7214B546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A55D-5115-4DB1-AAF8-C58B3255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5251E-7F67-4ECA-9F94-DF67F52D5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62D9D-5A59-4FDF-B753-CB62C3D0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3D42D-66E1-4942-AAAB-874F0CD9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DEA12-D241-44C4-A642-8B719DD3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5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424B9-9E48-4609-8C6F-EC5682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F52CE-2B85-4CE7-BD4D-BC2692FA0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48C9E-71F7-4F18-BCB1-7DE93F4EC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BD873-4C55-443A-9F7D-BE5527CE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57BED-E2F4-4DA9-9AD8-B438D9F4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9A9F8-2DC2-4EBE-8284-FC1E7A7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71025-8BD1-4F52-9314-21632A09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5CC92-31FE-4F16-80F4-5DBDD56BE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1FF86-21F7-468F-AEB1-3C5DB549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12FF02-0C11-4199-AB44-2A6A938EA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BC9F5A-141D-4FA7-ACCE-C1D5BE694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5F6A6F-CC32-4BB8-83A7-AC982F77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1729E7-1762-46DC-AEB8-05F35363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FA680A-AC83-4127-9AD3-002BC591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623D8-F7A6-4BB8-A863-B97EFD4C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3FFF2F-9CF5-44AB-8851-A2BDAFE3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B199BB-2822-4D7E-8911-10496765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E92EAF-9D67-4BE7-A51A-03227909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5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D61BB6-4171-4031-BB5B-0AF96417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23E428-0E4E-4C7A-B318-E58993E2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A8EEF-E125-4297-B100-09D9F75E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3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9938-A317-4918-B4C2-D95B5F9F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915B2-E696-43AB-AD30-DE5F358C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8789F-EBEA-4C3E-94F4-F94420EC2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FAA5A-3C1B-4224-A44E-00F00AEC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F05BA-6201-41FD-B9EE-25F5DBB4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4208D-052C-4856-81E4-65B7B0EC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8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A7273-F43C-408E-84CB-DED85E20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9B5B4-83AC-478D-A7E2-CBB71E115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56614A-0509-4272-89A1-9239CCAAF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A154C-9DFA-46C2-B280-0D081DD0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1E18A-A9CF-48AA-8F14-F7437851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7EFA0-9102-4AED-B4BF-934FEB65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6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1EC32-D21F-4DAC-BC7B-64E7037C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79266-6C35-4186-8C8F-CFF54955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4C0DB-70C2-4491-AB71-64813F477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07043-083D-4E3C-924B-A29EE18699F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90C85-E559-4A39-B671-36C7CCD30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5BE94-6CC8-45B2-A768-511957270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90F8-8466-469B-9BB1-6FFD0393A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8D8B6-8F75-422B-B801-1E75AF712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07785-BDE4-49F4-A7DC-2400517E8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32B7D-0115-4259-9EE7-C997CC1B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2633662"/>
            <a:ext cx="4705350" cy="1590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437F72-0513-4BBB-953D-E7B200A9CCF6}"/>
              </a:ext>
            </a:extLst>
          </p:cNvPr>
          <p:cNvSpPr/>
          <p:nvPr/>
        </p:nvSpPr>
        <p:spPr>
          <a:xfrm>
            <a:off x="544749" y="583660"/>
            <a:ext cx="2684834" cy="2672302"/>
          </a:xfrm>
          <a:prstGeom prst="rect">
            <a:avLst/>
          </a:prstGeom>
          <a:solidFill>
            <a:srgbClr val="DE09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#DE0912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859101-F9F7-43AC-9D9C-E343CD4B2581}"/>
              </a:ext>
            </a:extLst>
          </p:cNvPr>
          <p:cNvSpPr/>
          <p:nvPr/>
        </p:nvSpPr>
        <p:spPr>
          <a:xfrm>
            <a:off x="544749" y="2714624"/>
            <a:ext cx="2684834" cy="2672302"/>
          </a:xfrm>
          <a:prstGeom prst="rect">
            <a:avLst/>
          </a:prstGeom>
          <a:solidFill>
            <a:srgbClr val="0001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#000102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72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FED59-0755-4549-B604-CF14B907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8188"/>
            <a:ext cx="5133975" cy="3581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F7C6B2-5243-4F8C-83D0-5BC5DB5CA246}"/>
              </a:ext>
            </a:extLst>
          </p:cNvPr>
          <p:cNvSpPr/>
          <p:nvPr/>
        </p:nvSpPr>
        <p:spPr>
          <a:xfrm>
            <a:off x="6096000" y="2528888"/>
            <a:ext cx="3638145" cy="1459149"/>
          </a:xfrm>
          <a:prstGeom prst="rect">
            <a:avLst/>
          </a:prstGeom>
          <a:solidFill>
            <a:srgbClr val="E4E6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#E4E6E5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61F8BC-8FE3-4618-83C1-E702BBFEA43D}"/>
              </a:ext>
            </a:extLst>
          </p:cNvPr>
          <p:cNvSpPr/>
          <p:nvPr/>
        </p:nvSpPr>
        <p:spPr>
          <a:xfrm>
            <a:off x="6095999" y="738188"/>
            <a:ext cx="3638145" cy="1459149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#A50021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32E7E9-8169-4F25-B438-7496105E79AF}"/>
              </a:ext>
            </a:extLst>
          </p:cNvPr>
          <p:cNvSpPr/>
          <p:nvPr/>
        </p:nvSpPr>
        <p:spPr>
          <a:xfrm>
            <a:off x="6095998" y="4460638"/>
            <a:ext cx="3638145" cy="1459149"/>
          </a:xfrm>
          <a:prstGeom prst="rect">
            <a:avLst/>
          </a:prstGeom>
          <a:solidFill>
            <a:srgbClr val="1A21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#1A212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56B56D-27E5-49DD-BD92-2841A5DAD31C}"/>
              </a:ext>
            </a:extLst>
          </p:cNvPr>
          <p:cNvSpPr/>
          <p:nvPr/>
        </p:nvSpPr>
        <p:spPr>
          <a:xfrm>
            <a:off x="1205114" y="4478775"/>
            <a:ext cx="3638145" cy="1459149"/>
          </a:xfrm>
          <a:prstGeom prst="rect">
            <a:avLst/>
          </a:prstGeom>
          <a:solidFill>
            <a:srgbClr val="5E69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#5E696B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6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51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F5A95-0140-4D37-93F7-04971B4D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599CF-F225-49DC-A786-3D6C64CDA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https://i.pinimg.com/originals/89/f1/69/89f1693739bd5512908a4d40fe4476e8.jpg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12FF54-1B90-4E2F-83B7-08C780E2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0"/>
            <a:ext cx="386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4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573FB-DA82-4C8D-971B-E9902F08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profile-pic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3DDA1-AA05-45A3-A406-13234B5A5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https://i.pinimg.com/564x/c7/82/60/c782607397a775b26d5bc12987617cdc.jpg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AC9FAB-7B4A-47C9-BD4B-F792D316F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0"/>
            <a:ext cx="3856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74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44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poster</vt:lpstr>
      <vt:lpstr>profile-pic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kim</dc:creator>
  <cp:lastModifiedBy>jeehyun kim</cp:lastModifiedBy>
  <cp:revision>5</cp:revision>
  <dcterms:created xsi:type="dcterms:W3CDTF">2022-04-03T06:02:40Z</dcterms:created>
  <dcterms:modified xsi:type="dcterms:W3CDTF">2022-04-09T12:54:32Z</dcterms:modified>
</cp:coreProperties>
</file>