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1430000" cy="5969000"/>
  <p:notesSz cx="6858000" cy="9144000"/>
  <p:embeddedFontLst>
    <p:embeddedFont>
      <p:font typeface="Glacial Indifference" charset="1" panose="00000000000000000000"/>
      <p:regular r:id="rId22"/>
    </p:embeddedFont>
    <p:embeddedFont>
      <p:font typeface="Arialle Bold" charset="1" panose="020B0704020202020204"/>
      <p:regular r:id="rId23"/>
    </p:embeddedFont>
    <p:embeddedFont>
      <p:font typeface="Glacial Indifference Bold" charset="1" panose="00000800000000000000"/>
      <p:regular r:id="rId24"/>
    </p:embeddedFont>
    <p:embeddedFont>
      <p:font typeface="Arialle" charset="1" panose="020B0604020202020204"/>
      <p:regular r:id="rId25"/>
    </p:embeddedFont>
    <p:embeddedFont>
      <p:font typeface="League Spartan" charset="1" panose="00000800000000000000"/>
      <p:regular r:id="rId26"/>
    </p:embeddedFont>
    <p:embeddedFont>
      <p:font typeface="Hammersmith One" charset="1" panose="02010703030501060504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3.pn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8.gif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3.pn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575229">
            <a:off x="-4105165" y="-5335045"/>
            <a:ext cx="10670091" cy="10670091"/>
          </a:xfrm>
          <a:custGeom>
            <a:avLst/>
            <a:gdLst/>
            <a:ahLst/>
            <a:cxnLst/>
            <a:rect r="r" b="b" t="t" l="l"/>
            <a:pathLst>
              <a:path h="10670091" w="10670091">
                <a:moveTo>
                  <a:pt x="0" y="0"/>
                </a:moveTo>
                <a:lnTo>
                  <a:pt x="10670090" y="0"/>
                </a:lnTo>
                <a:lnTo>
                  <a:pt x="10670090" y="10670090"/>
                </a:lnTo>
                <a:lnTo>
                  <a:pt x="0" y="10670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69805" y="4910148"/>
            <a:ext cx="2226803" cy="671897"/>
          </a:xfrm>
          <a:custGeom>
            <a:avLst/>
            <a:gdLst/>
            <a:ahLst/>
            <a:cxnLst/>
            <a:rect r="r" b="b" t="t" l="l"/>
            <a:pathLst>
              <a:path h="671897" w="2226803">
                <a:moveTo>
                  <a:pt x="0" y="0"/>
                </a:moveTo>
                <a:lnTo>
                  <a:pt x="2226803" y="0"/>
                </a:lnTo>
                <a:lnTo>
                  <a:pt x="2226803" y="671897"/>
                </a:lnTo>
                <a:lnTo>
                  <a:pt x="0" y="6718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601" t="-29363" r="-12620" b="-3463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36149" y="3527002"/>
            <a:ext cx="4759749" cy="746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1"/>
              </a:lnSpc>
            </a:pPr>
            <a:r>
              <a:rPr lang="en-US" sz="4794" spc="-220">
                <a:solidFill>
                  <a:srgbClr val="5B47FA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but some still do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36149" y="1933777"/>
            <a:ext cx="9696634" cy="1490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6"/>
              </a:lnSpc>
            </a:pPr>
            <a:r>
              <a:rPr lang="en-US" sz="5148" b="true">
                <a:solidFill>
                  <a:srgbClr val="100373"/>
                </a:solidFill>
                <a:latin typeface="Arialle Bold"/>
                <a:ea typeface="Arialle Bold"/>
                <a:cs typeface="Arialle Bold"/>
                <a:sym typeface="Arialle Bold"/>
              </a:rPr>
              <a:t>EHRS CAN’T TAKE FOREVER TO APPROVE API ACCESS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803340" y="777440"/>
            <a:ext cx="7421179" cy="345992"/>
            <a:chOff x="0" y="0"/>
            <a:chExt cx="9894906" cy="461323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7636132" cy="461323"/>
              <a:chOff x="0" y="0"/>
              <a:chExt cx="2373324" cy="14338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373324" cy="143380"/>
              </a:xfrm>
              <a:custGeom>
                <a:avLst/>
                <a:gdLst/>
                <a:ahLst/>
                <a:cxnLst/>
                <a:rect r="r" b="b" t="t" l="l"/>
                <a:pathLst>
                  <a:path h="143380" w="2373324">
                    <a:moveTo>
                      <a:pt x="42916" y="0"/>
                    </a:moveTo>
                    <a:lnTo>
                      <a:pt x="2330408" y="0"/>
                    </a:lnTo>
                    <a:cubicBezTo>
                      <a:pt x="2341790" y="0"/>
                      <a:pt x="2352706" y="4521"/>
                      <a:pt x="2360755" y="12570"/>
                    </a:cubicBezTo>
                    <a:cubicBezTo>
                      <a:pt x="2368803" y="20618"/>
                      <a:pt x="2373324" y="31534"/>
                      <a:pt x="2373324" y="42916"/>
                    </a:cubicBezTo>
                    <a:lnTo>
                      <a:pt x="2373324" y="100464"/>
                    </a:lnTo>
                    <a:cubicBezTo>
                      <a:pt x="2373324" y="124166"/>
                      <a:pt x="2354110" y="143380"/>
                      <a:pt x="2330408" y="143380"/>
                    </a:cubicBezTo>
                    <a:lnTo>
                      <a:pt x="42916" y="143380"/>
                    </a:lnTo>
                    <a:cubicBezTo>
                      <a:pt x="19214" y="143380"/>
                      <a:pt x="0" y="124166"/>
                      <a:pt x="0" y="100464"/>
                    </a:cubicBezTo>
                    <a:lnTo>
                      <a:pt x="0" y="42916"/>
                    </a:lnTo>
                    <a:cubicBezTo>
                      <a:pt x="0" y="19214"/>
                      <a:pt x="19214" y="0"/>
                      <a:pt x="42916" y="0"/>
                    </a:cubicBezTo>
                    <a:close/>
                  </a:path>
                </a:pathLst>
              </a:custGeom>
              <a:solidFill>
                <a:srgbClr val="5B47FB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2373324" cy="19100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540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1445416" y="32396"/>
              <a:ext cx="8449490" cy="3774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78"/>
                </a:lnSpc>
              </a:pPr>
              <a:r>
                <a:rPr lang="en-US" b="true" sz="1800" spc="82">
                  <a:solidFill>
                    <a:srgbClr val="FFFFFF"/>
                  </a:solidFill>
                  <a:latin typeface="Arialle Bold"/>
                  <a:ea typeface="Arialle Bold"/>
                  <a:cs typeface="Arialle Bold"/>
                  <a:sym typeface="Arialle Bold"/>
                </a:rPr>
                <a:t>WHAT DEVELOPERS NEED TO KNOW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99107" y="4955205"/>
            <a:ext cx="2782290" cy="839506"/>
          </a:xfrm>
          <a:custGeom>
            <a:avLst/>
            <a:gdLst/>
            <a:ahLst/>
            <a:cxnLst/>
            <a:rect r="r" b="b" t="t" l="l"/>
            <a:pathLst>
              <a:path h="839506" w="2782290">
                <a:moveTo>
                  <a:pt x="0" y="0"/>
                </a:moveTo>
                <a:lnTo>
                  <a:pt x="2782290" y="0"/>
                </a:lnTo>
                <a:lnTo>
                  <a:pt x="2782290" y="839505"/>
                </a:lnTo>
                <a:lnTo>
                  <a:pt x="0" y="8395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601" t="-29363" r="-12620" b="-3463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575229">
            <a:off x="-4699761" y="-5515638"/>
            <a:ext cx="10593957" cy="10593957"/>
          </a:xfrm>
          <a:custGeom>
            <a:avLst/>
            <a:gdLst/>
            <a:ahLst/>
            <a:cxnLst/>
            <a:rect r="r" b="b" t="t" l="l"/>
            <a:pathLst>
              <a:path h="10593957" w="10593957">
                <a:moveTo>
                  <a:pt x="0" y="0"/>
                </a:moveTo>
                <a:lnTo>
                  <a:pt x="10593957" y="0"/>
                </a:lnTo>
                <a:lnTo>
                  <a:pt x="10593957" y="10593958"/>
                </a:lnTo>
                <a:lnTo>
                  <a:pt x="0" y="105939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08468" y="3890315"/>
            <a:ext cx="8613065" cy="311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53"/>
              </a:lnSpc>
            </a:pPr>
            <a:r>
              <a:rPr lang="en-US" b="true" sz="1944" spc="89">
                <a:solidFill>
                  <a:srgbClr val="100373"/>
                </a:solidFill>
                <a:latin typeface="Arialle Bold"/>
                <a:ea typeface="Arialle Bold"/>
                <a:cs typeface="Arialle Bold"/>
                <a:sym typeface="Arialle Bold"/>
              </a:rPr>
              <a:t>what developers need to know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408468" y="3239487"/>
            <a:ext cx="4216987" cy="552002"/>
            <a:chOff x="0" y="0"/>
            <a:chExt cx="5622649" cy="736003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5622649" cy="694922"/>
              <a:chOff x="0" y="0"/>
              <a:chExt cx="3589277" cy="44361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3589277" cy="443611"/>
              </a:xfrm>
              <a:custGeom>
                <a:avLst/>
                <a:gdLst/>
                <a:ahLst/>
                <a:cxnLst/>
                <a:rect r="r" b="b" t="t" l="l"/>
                <a:pathLst>
                  <a:path h="443611" w="3589277">
                    <a:moveTo>
                      <a:pt x="28377" y="0"/>
                    </a:moveTo>
                    <a:lnTo>
                      <a:pt x="3560900" y="0"/>
                    </a:lnTo>
                    <a:cubicBezTo>
                      <a:pt x="3568426" y="0"/>
                      <a:pt x="3575644" y="2990"/>
                      <a:pt x="3580966" y="8311"/>
                    </a:cubicBezTo>
                    <a:cubicBezTo>
                      <a:pt x="3586287" y="13633"/>
                      <a:pt x="3589277" y="20851"/>
                      <a:pt x="3589277" y="28377"/>
                    </a:cubicBezTo>
                    <a:lnTo>
                      <a:pt x="3589277" y="415234"/>
                    </a:lnTo>
                    <a:cubicBezTo>
                      <a:pt x="3589277" y="422760"/>
                      <a:pt x="3586287" y="429978"/>
                      <a:pt x="3580966" y="435299"/>
                    </a:cubicBezTo>
                    <a:cubicBezTo>
                      <a:pt x="3575644" y="440621"/>
                      <a:pt x="3568426" y="443611"/>
                      <a:pt x="3560900" y="443611"/>
                    </a:cubicBezTo>
                    <a:lnTo>
                      <a:pt x="28377" y="443611"/>
                    </a:lnTo>
                    <a:cubicBezTo>
                      <a:pt x="20851" y="443611"/>
                      <a:pt x="13633" y="440621"/>
                      <a:pt x="8311" y="435299"/>
                    </a:cubicBezTo>
                    <a:cubicBezTo>
                      <a:pt x="2990" y="429978"/>
                      <a:pt x="0" y="422760"/>
                      <a:pt x="0" y="415234"/>
                    </a:cubicBezTo>
                    <a:lnTo>
                      <a:pt x="0" y="28377"/>
                    </a:lnTo>
                    <a:cubicBezTo>
                      <a:pt x="0" y="20851"/>
                      <a:pt x="2990" y="13633"/>
                      <a:pt x="8311" y="8311"/>
                    </a:cubicBezTo>
                    <a:cubicBezTo>
                      <a:pt x="13633" y="2990"/>
                      <a:pt x="20851" y="0"/>
                      <a:pt x="28377" y="0"/>
                    </a:cubicBezTo>
                    <a:close/>
                  </a:path>
                </a:pathLst>
              </a:custGeom>
              <a:solidFill>
                <a:srgbClr val="5B47FB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3589277" cy="4912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53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161272" y="55188"/>
              <a:ext cx="5377312" cy="6808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13"/>
                </a:lnSpc>
              </a:pPr>
              <a:r>
                <a:rPr lang="en-US" b="true" sz="3317" spc="-152">
                  <a:solidFill>
                    <a:srgbClr val="FFFFF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BUT SOME STILL DO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408468" y="1860931"/>
            <a:ext cx="8613065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b="true" sz="4199" spc="193">
                <a:solidFill>
                  <a:srgbClr val="100373"/>
                </a:solidFill>
                <a:latin typeface="Arialle Bold"/>
                <a:ea typeface="Arialle Bold"/>
                <a:cs typeface="Arialle Bold"/>
                <a:sym typeface="Arialle Bold"/>
              </a:rPr>
              <a:t>EHRS CAN’T TAKE FOREVER TO APPROVE API ACCESS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575229">
            <a:off x="-4150217" y="-4551734"/>
            <a:ext cx="9744317" cy="9744317"/>
          </a:xfrm>
          <a:custGeom>
            <a:avLst/>
            <a:gdLst/>
            <a:ahLst/>
            <a:cxnLst/>
            <a:rect r="r" b="b" t="t" l="l"/>
            <a:pathLst>
              <a:path h="9744317" w="9744317">
                <a:moveTo>
                  <a:pt x="0" y="0"/>
                </a:moveTo>
                <a:lnTo>
                  <a:pt x="9744317" y="0"/>
                </a:lnTo>
                <a:lnTo>
                  <a:pt x="9744317" y="9744316"/>
                </a:lnTo>
                <a:lnTo>
                  <a:pt x="0" y="97443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7321" y="3669878"/>
            <a:ext cx="6505988" cy="639602"/>
            <a:chOff x="0" y="0"/>
            <a:chExt cx="2951502" cy="29016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951502" cy="290161"/>
            </a:xfrm>
            <a:custGeom>
              <a:avLst/>
              <a:gdLst/>
              <a:ahLst/>
              <a:cxnLst/>
              <a:rect r="r" b="b" t="t" l="l"/>
              <a:pathLst>
                <a:path h="290161" w="2951502">
                  <a:moveTo>
                    <a:pt x="34509" y="0"/>
                  </a:moveTo>
                  <a:lnTo>
                    <a:pt x="2916993" y="0"/>
                  </a:lnTo>
                  <a:cubicBezTo>
                    <a:pt x="2926146" y="0"/>
                    <a:pt x="2934923" y="3636"/>
                    <a:pt x="2941395" y="10107"/>
                  </a:cubicBezTo>
                  <a:cubicBezTo>
                    <a:pt x="2947867" y="16579"/>
                    <a:pt x="2951502" y="25357"/>
                    <a:pt x="2951502" y="34509"/>
                  </a:cubicBezTo>
                  <a:lnTo>
                    <a:pt x="2951502" y="255652"/>
                  </a:lnTo>
                  <a:cubicBezTo>
                    <a:pt x="2951502" y="264805"/>
                    <a:pt x="2947867" y="273582"/>
                    <a:pt x="2941395" y="280054"/>
                  </a:cubicBezTo>
                  <a:cubicBezTo>
                    <a:pt x="2934923" y="286526"/>
                    <a:pt x="2926146" y="290161"/>
                    <a:pt x="2916993" y="290161"/>
                  </a:cubicBezTo>
                  <a:lnTo>
                    <a:pt x="34509" y="290161"/>
                  </a:lnTo>
                  <a:cubicBezTo>
                    <a:pt x="25357" y="290161"/>
                    <a:pt x="16579" y="286526"/>
                    <a:pt x="10107" y="280054"/>
                  </a:cubicBezTo>
                  <a:cubicBezTo>
                    <a:pt x="3636" y="273582"/>
                    <a:pt x="0" y="264805"/>
                    <a:pt x="0" y="255652"/>
                  </a:cubicBezTo>
                  <a:lnTo>
                    <a:pt x="0" y="34509"/>
                  </a:lnTo>
                  <a:cubicBezTo>
                    <a:pt x="0" y="25357"/>
                    <a:pt x="3636" y="16579"/>
                    <a:pt x="10107" y="10107"/>
                  </a:cubicBezTo>
                  <a:cubicBezTo>
                    <a:pt x="16579" y="3636"/>
                    <a:pt x="25357" y="0"/>
                    <a:pt x="34509" y="0"/>
                  </a:cubicBezTo>
                  <a:close/>
                </a:path>
              </a:pathLst>
            </a:custGeom>
            <a:solidFill>
              <a:srgbClr val="5B47F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951502" cy="3377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075832" y="4668868"/>
            <a:ext cx="1137740" cy="1137740"/>
          </a:xfrm>
          <a:custGeom>
            <a:avLst/>
            <a:gdLst/>
            <a:ahLst/>
            <a:cxnLst/>
            <a:rect r="r" b="b" t="t" l="l"/>
            <a:pathLst>
              <a:path h="1137740" w="1137740">
                <a:moveTo>
                  <a:pt x="0" y="0"/>
                </a:moveTo>
                <a:lnTo>
                  <a:pt x="1137739" y="0"/>
                </a:lnTo>
                <a:lnTo>
                  <a:pt x="1137739" y="1137740"/>
                </a:lnTo>
                <a:lnTo>
                  <a:pt x="0" y="11377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58667" y="1981745"/>
            <a:ext cx="8263297" cy="1339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4797" spc="-57">
                <a:solidFill>
                  <a:srgbClr val="10037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EHRS CAN’T TAKE FOREVER TO APPROVE API ACCESS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56788" y="3622253"/>
            <a:ext cx="6067053" cy="771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88"/>
              </a:lnSpc>
            </a:pPr>
            <a:r>
              <a:rPr lang="en-US" sz="4800" spc="268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BUT SOME STILL DO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575229">
            <a:off x="-3683678" y="-5014621"/>
            <a:ext cx="10670091" cy="10670091"/>
          </a:xfrm>
          <a:custGeom>
            <a:avLst/>
            <a:gdLst/>
            <a:ahLst/>
            <a:cxnLst/>
            <a:rect r="r" b="b" t="t" l="l"/>
            <a:pathLst>
              <a:path h="10670091" w="10670091">
                <a:moveTo>
                  <a:pt x="0" y="0"/>
                </a:moveTo>
                <a:lnTo>
                  <a:pt x="10670091" y="0"/>
                </a:lnTo>
                <a:lnTo>
                  <a:pt x="10670091" y="10670090"/>
                </a:lnTo>
                <a:lnTo>
                  <a:pt x="0" y="10670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29983" y="4955205"/>
            <a:ext cx="2782290" cy="839506"/>
          </a:xfrm>
          <a:custGeom>
            <a:avLst/>
            <a:gdLst/>
            <a:ahLst/>
            <a:cxnLst/>
            <a:rect r="r" b="b" t="t" l="l"/>
            <a:pathLst>
              <a:path h="839506" w="2782290">
                <a:moveTo>
                  <a:pt x="0" y="0"/>
                </a:moveTo>
                <a:lnTo>
                  <a:pt x="2782290" y="0"/>
                </a:lnTo>
                <a:lnTo>
                  <a:pt x="2782290" y="839505"/>
                </a:lnTo>
                <a:lnTo>
                  <a:pt x="0" y="8395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601" t="-29363" r="-12620" b="-34639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804439" y="1168165"/>
            <a:ext cx="7821123" cy="2277992"/>
            <a:chOff x="0" y="0"/>
            <a:chExt cx="3548126" cy="10334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548126" cy="1033432"/>
            </a:xfrm>
            <a:custGeom>
              <a:avLst/>
              <a:gdLst/>
              <a:ahLst/>
              <a:cxnLst/>
              <a:rect r="r" b="b" t="t" l="l"/>
              <a:pathLst>
                <a:path h="1033432" w="3548126">
                  <a:moveTo>
                    <a:pt x="28706" y="0"/>
                  </a:moveTo>
                  <a:lnTo>
                    <a:pt x="3519420" y="0"/>
                  </a:lnTo>
                  <a:cubicBezTo>
                    <a:pt x="3527033" y="0"/>
                    <a:pt x="3534335" y="3024"/>
                    <a:pt x="3539718" y="8408"/>
                  </a:cubicBezTo>
                  <a:cubicBezTo>
                    <a:pt x="3545102" y="13791"/>
                    <a:pt x="3548126" y="21093"/>
                    <a:pt x="3548126" y="28706"/>
                  </a:cubicBezTo>
                  <a:lnTo>
                    <a:pt x="3548126" y="1004726"/>
                  </a:lnTo>
                  <a:cubicBezTo>
                    <a:pt x="3548126" y="1012339"/>
                    <a:pt x="3545102" y="1019641"/>
                    <a:pt x="3539718" y="1025024"/>
                  </a:cubicBezTo>
                  <a:cubicBezTo>
                    <a:pt x="3534335" y="1030408"/>
                    <a:pt x="3527033" y="1033432"/>
                    <a:pt x="3519420" y="1033432"/>
                  </a:cubicBezTo>
                  <a:lnTo>
                    <a:pt x="28706" y="1033432"/>
                  </a:lnTo>
                  <a:cubicBezTo>
                    <a:pt x="21093" y="1033432"/>
                    <a:pt x="13791" y="1030408"/>
                    <a:pt x="8408" y="1025024"/>
                  </a:cubicBezTo>
                  <a:cubicBezTo>
                    <a:pt x="3024" y="1019641"/>
                    <a:pt x="0" y="1012339"/>
                    <a:pt x="0" y="1004726"/>
                  </a:cubicBezTo>
                  <a:lnTo>
                    <a:pt x="0" y="28706"/>
                  </a:lnTo>
                  <a:cubicBezTo>
                    <a:pt x="0" y="21093"/>
                    <a:pt x="3024" y="13791"/>
                    <a:pt x="8408" y="8408"/>
                  </a:cubicBezTo>
                  <a:cubicBezTo>
                    <a:pt x="13791" y="3024"/>
                    <a:pt x="21093" y="0"/>
                    <a:pt x="28706" y="0"/>
                  </a:cubicBezTo>
                  <a:close/>
                </a:path>
              </a:pathLst>
            </a:custGeom>
            <a:solidFill>
              <a:srgbClr val="5B47F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3548126" cy="10810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804439" y="4391107"/>
            <a:ext cx="8613065" cy="311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53"/>
              </a:lnSpc>
            </a:pPr>
            <a:r>
              <a:rPr lang="en-US" b="true" sz="1944" spc="89">
                <a:solidFill>
                  <a:srgbClr val="100373"/>
                </a:solidFill>
                <a:latin typeface="Arialle Bold"/>
                <a:ea typeface="Arialle Bold"/>
                <a:cs typeface="Arialle Bold"/>
                <a:sym typeface="Arialle Bold"/>
              </a:rPr>
              <a:t>WHAT DEVELOPERS NEED TO KNOW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04439" y="3612569"/>
            <a:ext cx="4306532" cy="626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20"/>
              </a:lnSpc>
            </a:pPr>
            <a:r>
              <a:rPr lang="en-US" sz="4066" spc="-187">
                <a:solidFill>
                  <a:srgbClr val="5B47F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but some still do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59448" y="1230836"/>
            <a:ext cx="7566114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0"/>
              </a:lnSpc>
            </a:pPr>
            <a:r>
              <a:rPr lang="en-US" b="true" sz="4658" spc="214">
                <a:solidFill>
                  <a:srgbClr val="FFFFFF"/>
                </a:solidFill>
                <a:latin typeface="Arialle Bold"/>
                <a:ea typeface="Arialle Bold"/>
                <a:cs typeface="Arialle Bold"/>
                <a:sym typeface="Arialle Bold"/>
              </a:rPr>
              <a:t>EHRS CAN’T TAKE FOREVER TO APPROVE API ACCESS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575229">
            <a:off x="-4085738" y="-4311680"/>
            <a:ext cx="7059636" cy="7059636"/>
          </a:xfrm>
          <a:custGeom>
            <a:avLst/>
            <a:gdLst/>
            <a:ahLst/>
            <a:cxnLst/>
            <a:rect r="r" b="b" t="t" l="l"/>
            <a:pathLst>
              <a:path h="7059636" w="7059636">
                <a:moveTo>
                  <a:pt x="0" y="0"/>
                </a:moveTo>
                <a:lnTo>
                  <a:pt x="7059636" y="0"/>
                </a:lnTo>
                <a:lnTo>
                  <a:pt x="7059636" y="7059636"/>
                </a:lnTo>
                <a:lnTo>
                  <a:pt x="0" y="70596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3241" y="2409347"/>
            <a:ext cx="7911832" cy="977850"/>
            <a:chOff x="0" y="0"/>
            <a:chExt cx="3589277" cy="4436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89277" cy="443611"/>
            </a:xfrm>
            <a:custGeom>
              <a:avLst/>
              <a:gdLst/>
              <a:ahLst/>
              <a:cxnLst/>
              <a:rect r="r" b="b" t="t" l="l"/>
              <a:pathLst>
                <a:path h="443611" w="3589277">
                  <a:moveTo>
                    <a:pt x="28377" y="0"/>
                  </a:moveTo>
                  <a:lnTo>
                    <a:pt x="3560900" y="0"/>
                  </a:lnTo>
                  <a:cubicBezTo>
                    <a:pt x="3568426" y="0"/>
                    <a:pt x="3575644" y="2990"/>
                    <a:pt x="3580966" y="8311"/>
                  </a:cubicBezTo>
                  <a:cubicBezTo>
                    <a:pt x="3586287" y="13633"/>
                    <a:pt x="3589277" y="20851"/>
                    <a:pt x="3589277" y="28377"/>
                  </a:cubicBezTo>
                  <a:lnTo>
                    <a:pt x="3589277" y="415234"/>
                  </a:lnTo>
                  <a:cubicBezTo>
                    <a:pt x="3589277" y="422760"/>
                    <a:pt x="3586287" y="429978"/>
                    <a:pt x="3580966" y="435299"/>
                  </a:cubicBezTo>
                  <a:cubicBezTo>
                    <a:pt x="3575644" y="440621"/>
                    <a:pt x="3568426" y="443611"/>
                    <a:pt x="3560900" y="443611"/>
                  </a:cubicBezTo>
                  <a:lnTo>
                    <a:pt x="28377" y="443611"/>
                  </a:lnTo>
                  <a:cubicBezTo>
                    <a:pt x="20851" y="443611"/>
                    <a:pt x="13633" y="440621"/>
                    <a:pt x="8311" y="435299"/>
                  </a:cubicBezTo>
                  <a:cubicBezTo>
                    <a:pt x="2990" y="429978"/>
                    <a:pt x="0" y="422760"/>
                    <a:pt x="0" y="415234"/>
                  </a:cubicBezTo>
                  <a:lnTo>
                    <a:pt x="0" y="28377"/>
                  </a:lnTo>
                  <a:cubicBezTo>
                    <a:pt x="0" y="20851"/>
                    <a:pt x="2990" y="13633"/>
                    <a:pt x="8311" y="8311"/>
                  </a:cubicBezTo>
                  <a:cubicBezTo>
                    <a:pt x="13633" y="2990"/>
                    <a:pt x="20851" y="0"/>
                    <a:pt x="28377" y="0"/>
                  </a:cubicBezTo>
                  <a:close/>
                </a:path>
              </a:pathLst>
            </a:custGeom>
            <a:solidFill>
              <a:srgbClr val="5B47F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589277" cy="4912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09303" y="1055501"/>
            <a:ext cx="8613065" cy="2841043"/>
            <a:chOff x="0" y="0"/>
            <a:chExt cx="11484086" cy="378805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3378600"/>
              <a:ext cx="11484086" cy="4094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53"/>
                </a:lnSpc>
              </a:pPr>
              <a:r>
                <a:rPr lang="en-US" b="true" sz="1944" spc="89">
                  <a:solidFill>
                    <a:srgbClr val="100373"/>
                  </a:solidFill>
                  <a:latin typeface="Arialle Bold"/>
                  <a:ea typeface="Arialle Bold"/>
                  <a:cs typeface="Arialle Bold"/>
                  <a:sym typeface="Arialle Bold"/>
                </a:rPr>
                <a:t>what developers need to know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976654"/>
              <a:ext cx="11484086" cy="12689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530"/>
                </a:lnSpc>
              </a:pPr>
              <a:r>
                <a:rPr lang="en-US" b="true" sz="6223" spc="-286">
                  <a:solidFill>
                    <a:srgbClr val="FFFFF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BUT SOME STILL DO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19050"/>
              <a:ext cx="11484086" cy="1720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39"/>
                </a:lnSpc>
              </a:pPr>
              <a:r>
                <a:rPr lang="en-US" b="true" sz="4199" spc="193">
                  <a:solidFill>
                    <a:srgbClr val="100373"/>
                  </a:solidFill>
                  <a:latin typeface="Arialle Bold"/>
                  <a:ea typeface="Arialle Bold"/>
                  <a:cs typeface="Arialle Bold"/>
                  <a:sym typeface="Arialle Bold"/>
                </a:rPr>
                <a:t>EHRS CAN’T TAKE FOREVER TO APPROVE API ACCESS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0121214" y="4906505"/>
            <a:ext cx="815347" cy="815347"/>
          </a:xfrm>
          <a:custGeom>
            <a:avLst/>
            <a:gdLst/>
            <a:ahLst/>
            <a:cxnLst/>
            <a:rect r="r" b="b" t="t" l="l"/>
            <a:pathLst>
              <a:path h="815347" w="815347">
                <a:moveTo>
                  <a:pt x="0" y="0"/>
                </a:moveTo>
                <a:lnTo>
                  <a:pt x="815347" y="0"/>
                </a:lnTo>
                <a:lnTo>
                  <a:pt x="815347" y="815347"/>
                </a:lnTo>
                <a:lnTo>
                  <a:pt x="0" y="8153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1430000" cy="5972175"/>
          </a:xfrm>
          <a:custGeom>
            <a:avLst/>
            <a:gdLst/>
            <a:ahLst/>
            <a:cxnLst/>
            <a:rect r="r" b="b" t="t" l="l"/>
            <a:pathLst>
              <a:path h="5972175" w="11430000">
                <a:moveTo>
                  <a:pt x="0" y="0"/>
                </a:moveTo>
                <a:lnTo>
                  <a:pt x="11430000" y="0"/>
                </a:lnTo>
                <a:lnTo>
                  <a:pt x="11430000" y="5972175"/>
                </a:lnTo>
                <a:lnTo>
                  <a:pt x="0" y="59721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104661" y="-3940706"/>
            <a:ext cx="6926793" cy="6926793"/>
          </a:xfrm>
          <a:custGeom>
            <a:avLst/>
            <a:gdLst/>
            <a:ahLst/>
            <a:cxnLst/>
            <a:rect r="r" b="b" t="t" l="l"/>
            <a:pathLst>
              <a:path h="6926793" w="6926793">
                <a:moveTo>
                  <a:pt x="0" y="0"/>
                </a:moveTo>
                <a:lnTo>
                  <a:pt x="6926794" y="0"/>
                </a:lnTo>
                <a:lnTo>
                  <a:pt x="6926794" y="6926794"/>
                </a:lnTo>
                <a:lnTo>
                  <a:pt x="0" y="69267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34895" y="2566864"/>
            <a:ext cx="8960210" cy="289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EHRS CAN’T TAKE FOREVER TO APPROVE API ACCESS</a:t>
            </a:r>
          </a:p>
          <a:p>
            <a:pPr algn="ctr">
              <a:lnSpc>
                <a:spcPts val="5759"/>
              </a:lnSpc>
            </a:pPr>
          </a:p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BUT SOME STILL DO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355233" y="75754"/>
            <a:ext cx="6719533" cy="2027497"/>
          </a:xfrm>
          <a:custGeom>
            <a:avLst/>
            <a:gdLst/>
            <a:ahLst/>
            <a:cxnLst/>
            <a:rect r="r" b="b" t="t" l="l"/>
            <a:pathLst>
              <a:path h="2027497" w="6719533">
                <a:moveTo>
                  <a:pt x="0" y="0"/>
                </a:moveTo>
                <a:lnTo>
                  <a:pt x="6719534" y="0"/>
                </a:lnTo>
                <a:lnTo>
                  <a:pt x="6719534" y="2027497"/>
                </a:lnTo>
                <a:lnTo>
                  <a:pt x="0" y="20274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9601" t="-29363" r="-12620" b="-34639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486375" y="3109472"/>
            <a:ext cx="6926793" cy="6926793"/>
          </a:xfrm>
          <a:custGeom>
            <a:avLst/>
            <a:gdLst/>
            <a:ahLst/>
            <a:cxnLst/>
            <a:rect r="r" b="b" t="t" l="l"/>
            <a:pathLst>
              <a:path h="6926793" w="6926793">
                <a:moveTo>
                  <a:pt x="0" y="0"/>
                </a:moveTo>
                <a:lnTo>
                  <a:pt x="6926794" y="0"/>
                </a:lnTo>
                <a:lnTo>
                  <a:pt x="6926794" y="6926794"/>
                </a:lnTo>
                <a:lnTo>
                  <a:pt x="0" y="69267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1430000" cy="5972175"/>
          </a:xfrm>
          <a:custGeom>
            <a:avLst/>
            <a:gdLst/>
            <a:ahLst/>
            <a:cxnLst/>
            <a:rect r="r" b="b" t="t" l="l"/>
            <a:pathLst>
              <a:path h="5972175" w="11430000">
                <a:moveTo>
                  <a:pt x="0" y="0"/>
                </a:moveTo>
                <a:lnTo>
                  <a:pt x="11430000" y="0"/>
                </a:lnTo>
                <a:lnTo>
                  <a:pt x="11430000" y="5972175"/>
                </a:lnTo>
                <a:lnTo>
                  <a:pt x="0" y="59721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94761" y="2345850"/>
            <a:ext cx="8240478" cy="1270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2"/>
              </a:lnSpc>
            </a:pPr>
            <a:r>
              <a:rPr lang="en-US" sz="4193" spc="587">
                <a:solidFill>
                  <a:srgbClr val="1003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EHRS CAN’T TAKE FOREVER TO APPROVE API ACCESS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402297" y="0"/>
            <a:ext cx="6625407" cy="1999096"/>
          </a:xfrm>
          <a:custGeom>
            <a:avLst/>
            <a:gdLst/>
            <a:ahLst/>
            <a:cxnLst/>
            <a:rect r="r" b="b" t="t" l="l"/>
            <a:pathLst>
              <a:path h="1999096" w="6625407">
                <a:moveTo>
                  <a:pt x="0" y="0"/>
                </a:moveTo>
                <a:lnTo>
                  <a:pt x="6625406" y="0"/>
                </a:lnTo>
                <a:lnTo>
                  <a:pt x="6625406" y="1999096"/>
                </a:lnTo>
                <a:lnTo>
                  <a:pt x="0" y="19990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601" t="-29363" r="-12620" b="-34639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8201112">
            <a:off x="8269506" y="2612435"/>
            <a:ext cx="7059636" cy="7059636"/>
          </a:xfrm>
          <a:custGeom>
            <a:avLst/>
            <a:gdLst/>
            <a:ahLst/>
            <a:cxnLst/>
            <a:rect r="r" b="b" t="t" l="l"/>
            <a:pathLst>
              <a:path h="7059636" w="7059636">
                <a:moveTo>
                  <a:pt x="0" y="0"/>
                </a:moveTo>
                <a:lnTo>
                  <a:pt x="7059636" y="0"/>
                </a:lnTo>
                <a:lnTo>
                  <a:pt x="7059636" y="7059635"/>
                </a:lnTo>
                <a:lnTo>
                  <a:pt x="0" y="70596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575229">
            <a:off x="-4085738" y="-4311680"/>
            <a:ext cx="7059636" cy="7059636"/>
          </a:xfrm>
          <a:custGeom>
            <a:avLst/>
            <a:gdLst/>
            <a:ahLst/>
            <a:cxnLst/>
            <a:rect r="r" b="b" t="t" l="l"/>
            <a:pathLst>
              <a:path h="7059636" w="7059636">
                <a:moveTo>
                  <a:pt x="0" y="0"/>
                </a:moveTo>
                <a:lnTo>
                  <a:pt x="7059636" y="0"/>
                </a:lnTo>
                <a:lnTo>
                  <a:pt x="7059636" y="7059636"/>
                </a:lnTo>
                <a:lnTo>
                  <a:pt x="0" y="70596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8278199" y="3616800"/>
            <a:ext cx="1499008" cy="1476523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3446971" y="3892981"/>
            <a:ext cx="4546545" cy="627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3"/>
              </a:lnSpc>
              <a:spcBef>
                <a:spcPct val="0"/>
              </a:spcBef>
            </a:pPr>
            <a:r>
              <a:rPr lang="en-US" sz="4161">
                <a:solidFill>
                  <a:srgbClr val="10037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BUT SOME STILL DO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1430000" cy="5972175"/>
          </a:xfrm>
          <a:custGeom>
            <a:avLst/>
            <a:gdLst/>
            <a:ahLst/>
            <a:cxnLst/>
            <a:rect r="r" b="b" t="t" l="l"/>
            <a:pathLst>
              <a:path h="5972175" w="11430000">
                <a:moveTo>
                  <a:pt x="0" y="0"/>
                </a:moveTo>
                <a:lnTo>
                  <a:pt x="11430000" y="0"/>
                </a:lnTo>
                <a:lnTo>
                  <a:pt x="11430000" y="5972175"/>
                </a:lnTo>
                <a:lnTo>
                  <a:pt x="0" y="59721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94761" y="2345850"/>
            <a:ext cx="8240478" cy="1270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2"/>
              </a:lnSpc>
            </a:pPr>
            <a:r>
              <a:rPr lang="en-US" sz="4193" spc="587">
                <a:solidFill>
                  <a:srgbClr val="1003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EHRS CAN’T TAKE FOREVER TO APPROVE API ACCESS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402297" y="0"/>
            <a:ext cx="6625407" cy="1999096"/>
          </a:xfrm>
          <a:custGeom>
            <a:avLst/>
            <a:gdLst/>
            <a:ahLst/>
            <a:cxnLst/>
            <a:rect r="r" b="b" t="t" l="l"/>
            <a:pathLst>
              <a:path h="1999096" w="6625407">
                <a:moveTo>
                  <a:pt x="0" y="0"/>
                </a:moveTo>
                <a:lnTo>
                  <a:pt x="6625406" y="0"/>
                </a:lnTo>
                <a:lnTo>
                  <a:pt x="6625406" y="1999096"/>
                </a:lnTo>
                <a:lnTo>
                  <a:pt x="0" y="19990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601" t="-29363" r="-12620" b="-34639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8201112">
            <a:off x="8269506" y="2612435"/>
            <a:ext cx="7059636" cy="7059636"/>
          </a:xfrm>
          <a:custGeom>
            <a:avLst/>
            <a:gdLst/>
            <a:ahLst/>
            <a:cxnLst/>
            <a:rect r="r" b="b" t="t" l="l"/>
            <a:pathLst>
              <a:path h="7059636" w="7059636">
                <a:moveTo>
                  <a:pt x="0" y="0"/>
                </a:moveTo>
                <a:lnTo>
                  <a:pt x="7059636" y="0"/>
                </a:lnTo>
                <a:lnTo>
                  <a:pt x="7059636" y="7059635"/>
                </a:lnTo>
                <a:lnTo>
                  <a:pt x="0" y="70596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575229">
            <a:off x="-4085738" y="-4311680"/>
            <a:ext cx="7059636" cy="7059636"/>
          </a:xfrm>
          <a:custGeom>
            <a:avLst/>
            <a:gdLst/>
            <a:ahLst/>
            <a:cxnLst/>
            <a:rect r="r" b="b" t="t" l="l"/>
            <a:pathLst>
              <a:path h="7059636" w="7059636">
                <a:moveTo>
                  <a:pt x="0" y="0"/>
                </a:moveTo>
                <a:lnTo>
                  <a:pt x="7059636" y="0"/>
                </a:lnTo>
                <a:lnTo>
                  <a:pt x="7059636" y="7059636"/>
                </a:lnTo>
                <a:lnTo>
                  <a:pt x="0" y="70596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402297" y="4033466"/>
            <a:ext cx="5244405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10037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BUT SOME STILL DO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575229">
            <a:off x="-4105165" y="-5335045"/>
            <a:ext cx="10670091" cy="10670091"/>
          </a:xfrm>
          <a:custGeom>
            <a:avLst/>
            <a:gdLst/>
            <a:ahLst/>
            <a:cxnLst/>
            <a:rect r="r" b="b" t="t" l="l"/>
            <a:pathLst>
              <a:path h="10670091" w="10670091">
                <a:moveTo>
                  <a:pt x="0" y="0"/>
                </a:moveTo>
                <a:lnTo>
                  <a:pt x="10670090" y="0"/>
                </a:lnTo>
                <a:lnTo>
                  <a:pt x="10670090" y="10670090"/>
                </a:lnTo>
                <a:lnTo>
                  <a:pt x="0" y="10670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69805" y="4910148"/>
            <a:ext cx="2226803" cy="671897"/>
          </a:xfrm>
          <a:custGeom>
            <a:avLst/>
            <a:gdLst/>
            <a:ahLst/>
            <a:cxnLst/>
            <a:rect r="r" b="b" t="t" l="l"/>
            <a:pathLst>
              <a:path h="671897" w="2226803">
                <a:moveTo>
                  <a:pt x="0" y="0"/>
                </a:moveTo>
                <a:lnTo>
                  <a:pt x="2226803" y="0"/>
                </a:lnTo>
                <a:lnTo>
                  <a:pt x="2226803" y="671897"/>
                </a:lnTo>
                <a:lnTo>
                  <a:pt x="0" y="6718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601" t="-29363" r="-12620" b="-3463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36149" y="3527002"/>
            <a:ext cx="4759749" cy="746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1"/>
              </a:lnSpc>
            </a:pPr>
            <a:r>
              <a:rPr lang="en-US" sz="4794" spc="-220">
                <a:solidFill>
                  <a:srgbClr val="5B47FA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but some still do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36149" y="1933777"/>
            <a:ext cx="9696634" cy="1490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6"/>
              </a:lnSpc>
            </a:pPr>
            <a:r>
              <a:rPr lang="en-US" sz="5148" b="true">
                <a:solidFill>
                  <a:srgbClr val="100373"/>
                </a:solidFill>
                <a:latin typeface="Arialle Bold"/>
                <a:ea typeface="Arialle Bold"/>
                <a:cs typeface="Arialle Bold"/>
                <a:sym typeface="Arialle Bold"/>
              </a:rPr>
              <a:t>EHRS CAN’T TAKE FOREVER TO APPROVE API ACCESS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1035290" y="597218"/>
            <a:ext cx="8735565" cy="345992"/>
            <a:chOff x="0" y="0"/>
            <a:chExt cx="11647420" cy="461323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8988589" cy="461323"/>
              <a:chOff x="0" y="0"/>
              <a:chExt cx="2793670" cy="14338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793670" cy="143380"/>
              </a:xfrm>
              <a:custGeom>
                <a:avLst/>
                <a:gdLst/>
                <a:ahLst/>
                <a:cxnLst/>
                <a:rect r="r" b="b" t="t" l="l"/>
                <a:pathLst>
                  <a:path h="143380" w="2793670">
                    <a:moveTo>
                      <a:pt x="36459" y="0"/>
                    </a:moveTo>
                    <a:lnTo>
                      <a:pt x="2757212" y="0"/>
                    </a:lnTo>
                    <a:cubicBezTo>
                      <a:pt x="2777347" y="0"/>
                      <a:pt x="2793670" y="16323"/>
                      <a:pt x="2793670" y="36459"/>
                    </a:cubicBezTo>
                    <a:lnTo>
                      <a:pt x="2793670" y="106921"/>
                    </a:lnTo>
                    <a:cubicBezTo>
                      <a:pt x="2793670" y="127057"/>
                      <a:pt x="2777347" y="143380"/>
                      <a:pt x="2757212" y="143380"/>
                    </a:cubicBezTo>
                    <a:lnTo>
                      <a:pt x="36459" y="143380"/>
                    </a:lnTo>
                    <a:cubicBezTo>
                      <a:pt x="16323" y="143380"/>
                      <a:pt x="0" y="127057"/>
                      <a:pt x="0" y="106921"/>
                    </a:cubicBezTo>
                    <a:lnTo>
                      <a:pt x="0" y="36459"/>
                    </a:lnTo>
                    <a:cubicBezTo>
                      <a:pt x="0" y="16323"/>
                      <a:pt x="16323" y="0"/>
                      <a:pt x="36459" y="0"/>
                    </a:cubicBezTo>
                    <a:close/>
                  </a:path>
                </a:pathLst>
              </a:custGeom>
              <a:solidFill>
                <a:srgbClr val="5B47FB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2793670" cy="19100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540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1701418" y="32396"/>
              <a:ext cx="9946002" cy="3774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78"/>
                </a:lnSpc>
              </a:pPr>
              <a:r>
                <a:rPr lang="en-US" b="true" sz="1800" spc="82">
                  <a:solidFill>
                    <a:srgbClr val="FFFFFF"/>
                  </a:solidFill>
                  <a:latin typeface="Arialle Bold"/>
                  <a:ea typeface="Arialle Bold"/>
                  <a:cs typeface="Arialle Bold"/>
                  <a:sym typeface="Arialle Bold"/>
                </a:rPr>
                <a:t>WHAT EVERY DEVELOPER NEEDS TO KNOW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575229">
            <a:off x="-4105165" y="-5335045"/>
            <a:ext cx="10670091" cy="10670091"/>
          </a:xfrm>
          <a:custGeom>
            <a:avLst/>
            <a:gdLst/>
            <a:ahLst/>
            <a:cxnLst/>
            <a:rect r="r" b="b" t="t" l="l"/>
            <a:pathLst>
              <a:path h="10670091" w="10670091">
                <a:moveTo>
                  <a:pt x="0" y="0"/>
                </a:moveTo>
                <a:lnTo>
                  <a:pt x="10670090" y="0"/>
                </a:lnTo>
                <a:lnTo>
                  <a:pt x="10670090" y="10670090"/>
                </a:lnTo>
                <a:lnTo>
                  <a:pt x="0" y="10670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06479" y="5102430"/>
            <a:ext cx="2226803" cy="671897"/>
          </a:xfrm>
          <a:custGeom>
            <a:avLst/>
            <a:gdLst/>
            <a:ahLst/>
            <a:cxnLst/>
            <a:rect r="r" b="b" t="t" l="l"/>
            <a:pathLst>
              <a:path h="671897" w="2226803">
                <a:moveTo>
                  <a:pt x="0" y="0"/>
                </a:moveTo>
                <a:lnTo>
                  <a:pt x="2226803" y="0"/>
                </a:lnTo>
                <a:lnTo>
                  <a:pt x="2226803" y="671898"/>
                </a:lnTo>
                <a:lnTo>
                  <a:pt x="0" y="671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601" t="-29363" r="-12620" b="-3463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36149" y="3416251"/>
            <a:ext cx="4759749" cy="689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8"/>
              </a:lnSpc>
            </a:pPr>
            <a:r>
              <a:rPr lang="en-US" b="true" sz="4494" spc="-206">
                <a:solidFill>
                  <a:srgbClr val="5B47FA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but some still do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36149" y="1933777"/>
            <a:ext cx="9696634" cy="1490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6"/>
              </a:lnSpc>
            </a:pPr>
            <a:r>
              <a:rPr lang="en-US" sz="5148">
                <a:solidFill>
                  <a:srgbClr val="100373"/>
                </a:solidFill>
                <a:latin typeface="Arialle"/>
                <a:ea typeface="Arialle"/>
                <a:cs typeface="Arialle"/>
                <a:sym typeface="Arialle"/>
              </a:rPr>
              <a:t>EHRS CAN’T TAKE FOREVER TO APPROVE API ACCESS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1035290" y="777440"/>
            <a:ext cx="8735565" cy="345992"/>
            <a:chOff x="0" y="0"/>
            <a:chExt cx="11647420" cy="461323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8988589" cy="461323"/>
              <a:chOff x="0" y="0"/>
              <a:chExt cx="2793670" cy="14338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793670" cy="143380"/>
              </a:xfrm>
              <a:custGeom>
                <a:avLst/>
                <a:gdLst/>
                <a:ahLst/>
                <a:cxnLst/>
                <a:rect r="r" b="b" t="t" l="l"/>
                <a:pathLst>
                  <a:path h="143380" w="2793670">
                    <a:moveTo>
                      <a:pt x="36459" y="0"/>
                    </a:moveTo>
                    <a:lnTo>
                      <a:pt x="2757212" y="0"/>
                    </a:lnTo>
                    <a:cubicBezTo>
                      <a:pt x="2777347" y="0"/>
                      <a:pt x="2793670" y="16323"/>
                      <a:pt x="2793670" y="36459"/>
                    </a:cubicBezTo>
                    <a:lnTo>
                      <a:pt x="2793670" y="106921"/>
                    </a:lnTo>
                    <a:cubicBezTo>
                      <a:pt x="2793670" y="127057"/>
                      <a:pt x="2777347" y="143380"/>
                      <a:pt x="2757212" y="143380"/>
                    </a:cubicBezTo>
                    <a:lnTo>
                      <a:pt x="36459" y="143380"/>
                    </a:lnTo>
                    <a:cubicBezTo>
                      <a:pt x="16323" y="143380"/>
                      <a:pt x="0" y="127057"/>
                      <a:pt x="0" y="106921"/>
                    </a:cubicBezTo>
                    <a:lnTo>
                      <a:pt x="0" y="36459"/>
                    </a:lnTo>
                    <a:cubicBezTo>
                      <a:pt x="0" y="16323"/>
                      <a:pt x="16323" y="0"/>
                      <a:pt x="36459" y="0"/>
                    </a:cubicBezTo>
                    <a:close/>
                  </a:path>
                </a:pathLst>
              </a:custGeom>
              <a:solidFill>
                <a:srgbClr val="5B47FB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2793670" cy="19100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540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1701418" y="32396"/>
              <a:ext cx="9946002" cy="3774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78"/>
                </a:lnSpc>
              </a:pPr>
              <a:r>
                <a:rPr lang="en-US" b="true" sz="1800" spc="82">
                  <a:solidFill>
                    <a:srgbClr val="FFFFFF"/>
                  </a:solidFill>
                  <a:latin typeface="Arialle Bold"/>
                  <a:ea typeface="Arialle Bold"/>
                  <a:cs typeface="Arialle Bold"/>
                  <a:sym typeface="Arialle Bold"/>
                </a:rPr>
                <a:t>WHAT EVERY DEVELOPER NEEDS TO KNOW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575229">
            <a:off x="-4105165" y="-5335045"/>
            <a:ext cx="10670091" cy="10670091"/>
          </a:xfrm>
          <a:custGeom>
            <a:avLst/>
            <a:gdLst/>
            <a:ahLst/>
            <a:cxnLst/>
            <a:rect r="r" b="b" t="t" l="l"/>
            <a:pathLst>
              <a:path h="10670091" w="10670091">
                <a:moveTo>
                  <a:pt x="0" y="0"/>
                </a:moveTo>
                <a:lnTo>
                  <a:pt x="10670090" y="0"/>
                </a:lnTo>
                <a:lnTo>
                  <a:pt x="10670090" y="10670090"/>
                </a:lnTo>
                <a:lnTo>
                  <a:pt x="0" y="10670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06479" y="5102430"/>
            <a:ext cx="2226803" cy="671897"/>
          </a:xfrm>
          <a:custGeom>
            <a:avLst/>
            <a:gdLst/>
            <a:ahLst/>
            <a:cxnLst/>
            <a:rect r="r" b="b" t="t" l="l"/>
            <a:pathLst>
              <a:path h="671897" w="2226803">
                <a:moveTo>
                  <a:pt x="0" y="0"/>
                </a:moveTo>
                <a:lnTo>
                  <a:pt x="2226803" y="0"/>
                </a:lnTo>
                <a:lnTo>
                  <a:pt x="2226803" y="671898"/>
                </a:lnTo>
                <a:lnTo>
                  <a:pt x="0" y="671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601" t="-29363" r="-12620" b="-3463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64282" y="1967161"/>
            <a:ext cx="7867979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78"/>
              </a:lnSpc>
            </a:pPr>
            <a:r>
              <a:rPr lang="en-US" sz="5148" spc="-128">
                <a:solidFill>
                  <a:srgbClr val="10037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EHRs Can’t Take Forever to Approve API Access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-803340" y="777440"/>
            <a:ext cx="5248963" cy="317107"/>
            <a:chOff x="0" y="0"/>
            <a:chExt cx="2373324" cy="1433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73324" cy="143380"/>
            </a:xfrm>
            <a:custGeom>
              <a:avLst/>
              <a:gdLst/>
              <a:ahLst/>
              <a:cxnLst/>
              <a:rect r="r" b="b" t="t" l="l"/>
              <a:pathLst>
                <a:path h="143380" w="2373324">
                  <a:moveTo>
                    <a:pt x="42773" y="0"/>
                  </a:moveTo>
                  <a:lnTo>
                    <a:pt x="2330551" y="0"/>
                  </a:lnTo>
                  <a:cubicBezTo>
                    <a:pt x="2341895" y="0"/>
                    <a:pt x="2352775" y="4506"/>
                    <a:pt x="2360796" y="12528"/>
                  </a:cubicBezTo>
                  <a:cubicBezTo>
                    <a:pt x="2368818" y="20550"/>
                    <a:pt x="2373324" y="31429"/>
                    <a:pt x="2373324" y="42773"/>
                  </a:cubicBezTo>
                  <a:lnTo>
                    <a:pt x="2373324" y="100607"/>
                  </a:lnTo>
                  <a:cubicBezTo>
                    <a:pt x="2373324" y="124230"/>
                    <a:pt x="2354174" y="143380"/>
                    <a:pt x="2330551" y="143380"/>
                  </a:cubicBezTo>
                  <a:lnTo>
                    <a:pt x="42773" y="143380"/>
                  </a:lnTo>
                  <a:cubicBezTo>
                    <a:pt x="19150" y="143380"/>
                    <a:pt x="0" y="124230"/>
                    <a:pt x="0" y="100607"/>
                  </a:cubicBezTo>
                  <a:lnTo>
                    <a:pt x="0" y="42773"/>
                  </a:lnTo>
                  <a:cubicBezTo>
                    <a:pt x="0" y="19150"/>
                    <a:pt x="19150" y="0"/>
                    <a:pt x="42773" y="0"/>
                  </a:cubicBezTo>
                  <a:close/>
                </a:path>
              </a:pathLst>
            </a:custGeom>
            <a:solidFill>
              <a:srgbClr val="5B47F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373324" cy="191005"/>
            </a:xfrm>
            <a:prstGeom prst="rect">
              <a:avLst/>
            </a:prstGeom>
          </p:spPr>
          <p:txBody>
            <a:bodyPr anchor="ctr" rtlCol="false" tIns="50969" lIns="50969" bIns="50969" rIns="50969"/>
            <a:lstStyle/>
            <a:p>
              <a:pPr algn="ctr">
                <a:lnSpc>
                  <a:spcPts val="154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90218" y="849142"/>
            <a:ext cx="5808053" cy="236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4"/>
              </a:lnSpc>
            </a:pPr>
            <a:r>
              <a:rPr lang="en-US" sz="1582" spc="72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WHAT DEVELOPERS NEED TO KNOW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64282" y="3764542"/>
            <a:ext cx="3420763" cy="392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2622">
                <a:solidFill>
                  <a:srgbClr val="5B47FA"/>
                </a:solidFill>
                <a:latin typeface="Arialle"/>
                <a:ea typeface="Arialle"/>
                <a:cs typeface="Arialle"/>
                <a:sym typeface="Arialle"/>
              </a:rPr>
              <a:t>BUT SOME STILL DO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575229">
            <a:off x="-4105165" y="-5335045"/>
            <a:ext cx="10670091" cy="10670091"/>
          </a:xfrm>
          <a:custGeom>
            <a:avLst/>
            <a:gdLst/>
            <a:ahLst/>
            <a:cxnLst/>
            <a:rect r="r" b="b" t="t" l="l"/>
            <a:pathLst>
              <a:path h="10670091" w="10670091">
                <a:moveTo>
                  <a:pt x="0" y="0"/>
                </a:moveTo>
                <a:lnTo>
                  <a:pt x="10670090" y="0"/>
                </a:lnTo>
                <a:lnTo>
                  <a:pt x="10670090" y="10670090"/>
                </a:lnTo>
                <a:lnTo>
                  <a:pt x="0" y="10670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06479" y="5102430"/>
            <a:ext cx="2226803" cy="671897"/>
          </a:xfrm>
          <a:custGeom>
            <a:avLst/>
            <a:gdLst/>
            <a:ahLst/>
            <a:cxnLst/>
            <a:rect r="r" b="b" t="t" l="l"/>
            <a:pathLst>
              <a:path h="671897" w="2226803">
                <a:moveTo>
                  <a:pt x="0" y="0"/>
                </a:moveTo>
                <a:lnTo>
                  <a:pt x="2226803" y="0"/>
                </a:lnTo>
                <a:lnTo>
                  <a:pt x="2226803" y="671898"/>
                </a:lnTo>
                <a:lnTo>
                  <a:pt x="0" y="671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601" t="-29363" r="-12620" b="-3463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32192" y="1917388"/>
            <a:ext cx="8565616" cy="235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78"/>
              </a:lnSpc>
            </a:pPr>
            <a:r>
              <a:rPr lang="en-US" b="true" sz="5148" spc="-128">
                <a:solidFill>
                  <a:srgbClr val="100373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EHRS HAVE API DEADLINES—ARE THEY FOLLOWING THEM?</a:t>
            </a:r>
          </a:p>
          <a:p>
            <a:pPr algn="l">
              <a:lnSpc>
                <a:spcPts val="6178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-803340" y="777440"/>
            <a:ext cx="5248963" cy="317107"/>
            <a:chOff x="0" y="0"/>
            <a:chExt cx="2373324" cy="1433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73324" cy="143380"/>
            </a:xfrm>
            <a:custGeom>
              <a:avLst/>
              <a:gdLst/>
              <a:ahLst/>
              <a:cxnLst/>
              <a:rect r="r" b="b" t="t" l="l"/>
              <a:pathLst>
                <a:path h="143380" w="2373324">
                  <a:moveTo>
                    <a:pt x="42773" y="0"/>
                  </a:moveTo>
                  <a:lnTo>
                    <a:pt x="2330551" y="0"/>
                  </a:lnTo>
                  <a:cubicBezTo>
                    <a:pt x="2341895" y="0"/>
                    <a:pt x="2352775" y="4506"/>
                    <a:pt x="2360796" y="12528"/>
                  </a:cubicBezTo>
                  <a:cubicBezTo>
                    <a:pt x="2368818" y="20550"/>
                    <a:pt x="2373324" y="31429"/>
                    <a:pt x="2373324" y="42773"/>
                  </a:cubicBezTo>
                  <a:lnTo>
                    <a:pt x="2373324" y="100607"/>
                  </a:lnTo>
                  <a:cubicBezTo>
                    <a:pt x="2373324" y="124230"/>
                    <a:pt x="2354174" y="143380"/>
                    <a:pt x="2330551" y="143380"/>
                  </a:cubicBezTo>
                  <a:lnTo>
                    <a:pt x="42773" y="143380"/>
                  </a:lnTo>
                  <a:cubicBezTo>
                    <a:pt x="19150" y="143380"/>
                    <a:pt x="0" y="124230"/>
                    <a:pt x="0" y="100607"/>
                  </a:cubicBezTo>
                  <a:lnTo>
                    <a:pt x="0" y="42773"/>
                  </a:lnTo>
                  <a:cubicBezTo>
                    <a:pt x="0" y="19150"/>
                    <a:pt x="19150" y="0"/>
                    <a:pt x="42773" y="0"/>
                  </a:cubicBezTo>
                  <a:close/>
                </a:path>
              </a:pathLst>
            </a:custGeom>
            <a:solidFill>
              <a:srgbClr val="5B47F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373324" cy="191005"/>
            </a:xfrm>
            <a:prstGeom prst="rect">
              <a:avLst/>
            </a:prstGeom>
          </p:spPr>
          <p:txBody>
            <a:bodyPr anchor="ctr" rtlCol="false" tIns="50969" lIns="50969" bIns="50969" rIns="50969"/>
            <a:lstStyle/>
            <a:p>
              <a:pPr algn="ctr">
                <a:lnSpc>
                  <a:spcPts val="154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90218" y="849142"/>
            <a:ext cx="5808053" cy="236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4"/>
              </a:lnSpc>
            </a:pPr>
            <a:r>
              <a:rPr lang="en-US" sz="1582" spc="72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WHAT DEVELOPERS NEED TO KNOW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575229">
            <a:off x="-4105165" y="-5335045"/>
            <a:ext cx="10670091" cy="10670091"/>
          </a:xfrm>
          <a:custGeom>
            <a:avLst/>
            <a:gdLst/>
            <a:ahLst/>
            <a:cxnLst/>
            <a:rect r="r" b="b" t="t" l="l"/>
            <a:pathLst>
              <a:path h="10670091" w="10670091">
                <a:moveTo>
                  <a:pt x="0" y="0"/>
                </a:moveTo>
                <a:lnTo>
                  <a:pt x="10670090" y="0"/>
                </a:lnTo>
                <a:lnTo>
                  <a:pt x="10670090" y="10670090"/>
                </a:lnTo>
                <a:lnTo>
                  <a:pt x="0" y="10670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06479" y="5102430"/>
            <a:ext cx="2226803" cy="671897"/>
          </a:xfrm>
          <a:custGeom>
            <a:avLst/>
            <a:gdLst/>
            <a:ahLst/>
            <a:cxnLst/>
            <a:rect r="r" b="b" t="t" l="l"/>
            <a:pathLst>
              <a:path h="671897" w="2226803">
                <a:moveTo>
                  <a:pt x="0" y="0"/>
                </a:moveTo>
                <a:lnTo>
                  <a:pt x="2226803" y="0"/>
                </a:lnTo>
                <a:lnTo>
                  <a:pt x="2226803" y="671898"/>
                </a:lnTo>
                <a:lnTo>
                  <a:pt x="0" y="671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601" t="-29363" r="-12620" b="-3463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69492" y="2074013"/>
            <a:ext cx="7291016" cy="235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78"/>
              </a:lnSpc>
            </a:pPr>
            <a:r>
              <a:rPr lang="en-US" sz="5148" spc="-128">
                <a:solidFill>
                  <a:srgbClr val="10037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EHRs Have API Deadlines—</a:t>
            </a:r>
          </a:p>
          <a:p>
            <a:pPr algn="l">
              <a:lnSpc>
                <a:spcPts val="6178"/>
              </a:lnSpc>
            </a:pPr>
            <a:r>
              <a:rPr lang="en-US" sz="5148" spc="-128">
                <a:solidFill>
                  <a:srgbClr val="10037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Are They Following Them?</a:t>
            </a:r>
          </a:p>
          <a:p>
            <a:pPr algn="l">
              <a:lnSpc>
                <a:spcPts val="6178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-803340" y="777440"/>
            <a:ext cx="5248963" cy="317107"/>
            <a:chOff x="0" y="0"/>
            <a:chExt cx="2373324" cy="1433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73324" cy="143380"/>
            </a:xfrm>
            <a:custGeom>
              <a:avLst/>
              <a:gdLst/>
              <a:ahLst/>
              <a:cxnLst/>
              <a:rect r="r" b="b" t="t" l="l"/>
              <a:pathLst>
                <a:path h="143380" w="2373324">
                  <a:moveTo>
                    <a:pt x="42773" y="0"/>
                  </a:moveTo>
                  <a:lnTo>
                    <a:pt x="2330551" y="0"/>
                  </a:lnTo>
                  <a:cubicBezTo>
                    <a:pt x="2341895" y="0"/>
                    <a:pt x="2352775" y="4506"/>
                    <a:pt x="2360796" y="12528"/>
                  </a:cubicBezTo>
                  <a:cubicBezTo>
                    <a:pt x="2368818" y="20550"/>
                    <a:pt x="2373324" y="31429"/>
                    <a:pt x="2373324" y="42773"/>
                  </a:cubicBezTo>
                  <a:lnTo>
                    <a:pt x="2373324" y="100607"/>
                  </a:lnTo>
                  <a:cubicBezTo>
                    <a:pt x="2373324" y="124230"/>
                    <a:pt x="2354174" y="143380"/>
                    <a:pt x="2330551" y="143380"/>
                  </a:cubicBezTo>
                  <a:lnTo>
                    <a:pt x="42773" y="143380"/>
                  </a:lnTo>
                  <a:cubicBezTo>
                    <a:pt x="19150" y="143380"/>
                    <a:pt x="0" y="124230"/>
                    <a:pt x="0" y="100607"/>
                  </a:cubicBezTo>
                  <a:lnTo>
                    <a:pt x="0" y="42773"/>
                  </a:lnTo>
                  <a:cubicBezTo>
                    <a:pt x="0" y="19150"/>
                    <a:pt x="19150" y="0"/>
                    <a:pt x="42773" y="0"/>
                  </a:cubicBezTo>
                  <a:close/>
                </a:path>
              </a:pathLst>
            </a:custGeom>
            <a:solidFill>
              <a:srgbClr val="5B47F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373324" cy="191005"/>
            </a:xfrm>
            <a:prstGeom prst="rect">
              <a:avLst/>
            </a:prstGeom>
          </p:spPr>
          <p:txBody>
            <a:bodyPr anchor="ctr" rtlCol="false" tIns="50969" lIns="50969" bIns="50969" rIns="50969"/>
            <a:lstStyle/>
            <a:p>
              <a:pPr algn="ctr">
                <a:lnSpc>
                  <a:spcPts val="154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90218" y="849142"/>
            <a:ext cx="5808053" cy="236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4"/>
              </a:lnSpc>
            </a:pPr>
            <a:r>
              <a:rPr lang="en-US" sz="1582" spc="72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WHAT DEVELOPERS NEED TO KNOW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575229">
            <a:off x="-4105165" y="-5335045"/>
            <a:ext cx="10670091" cy="10670091"/>
          </a:xfrm>
          <a:custGeom>
            <a:avLst/>
            <a:gdLst/>
            <a:ahLst/>
            <a:cxnLst/>
            <a:rect r="r" b="b" t="t" l="l"/>
            <a:pathLst>
              <a:path h="10670091" w="10670091">
                <a:moveTo>
                  <a:pt x="0" y="0"/>
                </a:moveTo>
                <a:lnTo>
                  <a:pt x="10670090" y="0"/>
                </a:lnTo>
                <a:lnTo>
                  <a:pt x="10670090" y="10670090"/>
                </a:lnTo>
                <a:lnTo>
                  <a:pt x="0" y="10670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06479" y="5102430"/>
            <a:ext cx="2226803" cy="671897"/>
          </a:xfrm>
          <a:custGeom>
            <a:avLst/>
            <a:gdLst/>
            <a:ahLst/>
            <a:cxnLst/>
            <a:rect r="r" b="b" t="t" l="l"/>
            <a:pathLst>
              <a:path h="671897" w="2226803">
                <a:moveTo>
                  <a:pt x="0" y="0"/>
                </a:moveTo>
                <a:lnTo>
                  <a:pt x="2226803" y="0"/>
                </a:lnTo>
                <a:lnTo>
                  <a:pt x="2226803" y="671898"/>
                </a:lnTo>
                <a:lnTo>
                  <a:pt x="0" y="671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601" t="-29363" r="-12620" b="-3463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18017" y="1860217"/>
            <a:ext cx="9360508" cy="2324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8"/>
              </a:lnSpc>
            </a:pPr>
            <a:r>
              <a:rPr lang="en-US" sz="3936" spc="-98">
                <a:solidFill>
                  <a:srgbClr val="10037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Patient Access APIs Have a Legal Deadline—</a:t>
            </a:r>
          </a:p>
          <a:p>
            <a:pPr algn="l">
              <a:lnSpc>
                <a:spcPts val="6298"/>
              </a:lnSpc>
            </a:pPr>
            <a:r>
              <a:rPr lang="en-US" sz="3936" spc="-98">
                <a:solidFill>
                  <a:srgbClr val="10037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Is Your EHR Following the Rules?</a:t>
            </a:r>
          </a:p>
          <a:p>
            <a:pPr algn="l">
              <a:lnSpc>
                <a:spcPts val="6298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-803340" y="777440"/>
            <a:ext cx="5248963" cy="317107"/>
            <a:chOff x="0" y="0"/>
            <a:chExt cx="2373324" cy="1433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73324" cy="143380"/>
            </a:xfrm>
            <a:custGeom>
              <a:avLst/>
              <a:gdLst/>
              <a:ahLst/>
              <a:cxnLst/>
              <a:rect r="r" b="b" t="t" l="l"/>
              <a:pathLst>
                <a:path h="143380" w="2373324">
                  <a:moveTo>
                    <a:pt x="42773" y="0"/>
                  </a:moveTo>
                  <a:lnTo>
                    <a:pt x="2330551" y="0"/>
                  </a:lnTo>
                  <a:cubicBezTo>
                    <a:pt x="2341895" y="0"/>
                    <a:pt x="2352775" y="4506"/>
                    <a:pt x="2360796" y="12528"/>
                  </a:cubicBezTo>
                  <a:cubicBezTo>
                    <a:pt x="2368818" y="20550"/>
                    <a:pt x="2373324" y="31429"/>
                    <a:pt x="2373324" y="42773"/>
                  </a:cubicBezTo>
                  <a:lnTo>
                    <a:pt x="2373324" y="100607"/>
                  </a:lnTo>
                  <a:cubicBezTo>
                    <a:pt x="2373324" y="124230"/>
                    <a:pt x="2354174" y="143380"/>
                    <a:pt x="2330551" y="143380"/>
                  </a:cubicBezTo>
                  <a:lnTo>
                    <a:pt x="42773" y="143380"/>
                  </a:lnTo>
                  <a:cubicBezTo>
                    <a:pt x="19150" y="143380"/>
                    <a:pt x="0" y="124230"/>
                    <a:pt x="0" y="100607"/>
                  </a:cubicBezTo>
                  <a:lnTo>
                    <a:pt x="0" y="42773"/>
                  </a:lnTo>
                  <a:cubicBezTo>
                    <a:pt x="0" y="19150"/>
                    <a:pt x="19150" y="0"/>
                    <a:pt x="42773" y="0"/>
                  </a:cubicBezTo>
                  <a:close/>
                </a:path>
              </a:pathLst>
            </a:custGeom>
            <a:solidFill>
              <a:srgbClr val="5B47F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373324" cy="191005"/>
            </a:xfrm>
            <a:prstGeom prst="rect">
              <a:avLst/>
            </a:prstGeom>
          </p:spPr>
          <p:txBody>
            <a:bodyPr anchor="ctr" rtlCol="false" tIns="50969" lIns="50969" bIns="50969" rIns="50969"/>
            <a:lstStyle/>
            <a:p>
              <a:pPr algn="ctr">
                <a:lnSpc>
                  <a:spcPts val="154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90218" y="849142"/>
            <a:ext cx="5808053" cy="236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4"/>
              </a:lnSpc>
            </a:pPr>
            <a:r>
              <a:rPr lang="en-US" sz="1582" spc="72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WHAT DEVELOPERS NEED TO KNOW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575229">
            <a:off x="-4105165" y="-5335045"/>
            <a:ext cx="10670091" cy="10670091"/>
          </a:xfrm>
          <a:custGeom>
            <a:avLst/>
            <a:gdLst/>
            <a:ahLst/>
            <a:cxnLst/>
            <a:rect r="r" b="b" t="t" l="l"/>
            <a:pathLst>
              <a:path h="10670091" w="10670091">
                <a:moveTo>
                  <a:pt x="0" y="0"/>
                </a:moveTo>
                <a:lnTo>
                  <a:pt x="10670090" y="0"/>
                </a:lnTo>
                <a:lnTo>
                  <a:pt x="10670090" y="10670090"/>
                </a:lnTo>
                <a:lnTo>
                  <a:pt x="0" y="10670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06479" y="5102430"/>
            <a:ext cx="2226803" cy="671897"/>
          </a:xfrm>
          <a:custGeom>
            <a:avLst/>
            <a:gdLst/>
            <a:ahLst/>
            <a:cxnLst/>
            <a:rect r="r" b="b" t="t" l="l"/>
            <a:pathLst>
              <a:path h="671897" w="2226803">
                <a:moveTo>
                  <a:pt x="0" y="0"/>
                </a:moveTo>
                <a:lnTo>
                  <a:pt x="2226803" y="0"/>
                </a:lnTo>
                <a:lnTo>
                  <a:pt x="2226803" y="671898"/>
                </a:lnTo>
                <a:lnTo>
                  <a:pt x="0" y="671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601" t="-29363" r="-12620" b="-3463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39659" y="1860217"/>
            <a:ext cx="9150682" cy="2324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8"/>
              </a:lnSpc>
            </a:pPr>
            <a:r>
              <a:rPr lang="en-US" sz="3936" spc="-98">
                <a:solidFill>
                  <a:srgbClr val="10037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Patient Access APIs Have a Legal Deadline—</a:t>
            </a:r>
          </a:p>
          <a:p>
            <a:pPr algn="l">
              <a:lnSpc>
                <a:spcPts val="6298"/>
              </a:lnSpc>
            </a:pPr>
            <a:r>
              <a:rPr lang="en-US" sz="3936" spc="-98">
                <a:solidFill>
                  <a:srgbClr val="10037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Is Your EHR Following the Rules?</a:t>
            </a:r>
          </a:p>
          <a:p>
            <a:pPr algn="l">
              <a:lnSpc>
                <a:spcPts val="6298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-803340" y="777440"/>
            <a:ext cx="5248963" cy="317107"/>
            <a:chOff x="0" y="0"/>
            <a:chExt cx="2373324" cy="1433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73324" cy="143380"/>
            </a:xfrm>
            <a:custGeom>
              <a:avLst/>
              <a:gdLst/>
              <a:ahLst/>
              <a:cxnLst/>
              <a:rect r="r" b="b" t="t" l="l"/>
              <a:pathLst>
                <a:path h="143380" w="2373324">
                  <a:moveTo>
                    <a:pt x="42773" y="0"/>
                  </a:moveTo>
                  <a:lnTo>
                    <a:pt x="2330551" y="0"/>
                  </a:lnTo>
                  <a:cubicBezTo>
                    <a:pt x="2341895" y="0"/>
                    <a:pt x="2352775" y="4506"/>
                    <a:pt x="2360796" y="12528"/>
                  </a:cubicBezTo>
                  <a:cubicBezTo>
                    <a:pt x="2368818" y="20550"/>
                    <a:pt x="2373324" y="31429"/>
                    <a:pt x="2373324" y="42773"/>
                  </a:cubicBezTo>
                  <a:lnTo>
                    <a:pt x="2373324" y="100607"/>
                  </a:lnTo>
                  <a:cubicBezTo>
                    <a:pt x="2373324" y="124230"/>
                    <a:pt x="2354174" y="143380"/>
                    <a:pt x="2330551" y="143380"/>
                  </a:cubicBezTo>
                  <a:lnTo>
                    <a:pt x="42773" y="143380"/>
                  </a:lnTo>
                  <a:cubicBezTo>
                    <a:pt x="19150" y="143380"/>
                    <a:pt x="0" y="124230"/>
                    <a:pt x="0" y="100607"/>
                  </a:cubicBezTo>
                  <a:lnTo>
                    <a:pt x="0" y="42773"/>
                  </a:lnTo>
                  <a:cubicBezTo>
                    <a:pt x="0" y="19150"/>
                    <a:pt x="19150" y="0"/>
                    <a:pt x="42773" y="0"/>
                  </a:cubicBezTo>
                  <a:close/>
                </a:path>
              </a:pathLst>
            </a:custGeom>
            <a:solidFill>
              <a:srgbClr val="5B47F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373324" cy="191005"/>
            </a:xfrm>
            <a:prstGeom prst="rect">
              <a:avLst/>
            </a:prstGeom>
          </p:spPr>
          <p:txBody>
            <a:bodyPr anchor="ctr" rtlCol="false" tIns="50969" lIns="50969" bIns="50969" rIns="50969"/>
            <a:lstStyle/>
            <a:p>
              <a:pPr algn="ctr">
                <a:lnSpc>
                  <a:spcPts val="154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90218" y="849142"/>
            <a:ext cx="5808053" cy="236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4"/>
              </a:lnSpc>
            </a:pPr>
            <a:r>
              <a:rPr lang="en-US" sz="1582" spc="72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WHAT DEVELOPERS NEED TO KNOW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575229">
            <a:off x="-3484290" y="-4274941"/>
            <a:ext cx="9744317" cy="9744317"/>
          </a:xfrm>
          <a:custGeom>
            <a:avLst/>
            <a:gdLst/>
            <a:ahLst/>
            <a:cxnLst/>
            <a:rect r="r" b="b" t="t" l="l"/>
            <a:pathLst>
              <a:path h="9744317" w="9744317">
                <a:moveTo>
                  <a:pt x="0" y="0"/>
                </a:moveTo>
                <a:lnTo>
                  <a:pt x="9744316" y="0"/>
                </a:lnTo>
                <a:lnTo>
                  <a:pt x="9744316" y="9744317"/>
                </a:lnTo>
                <a:lnTo>
                  <a:pt x="0" y="9744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58667" y="1358100"/>
            <a:ext cx="8263297" cy="1339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4797" spc="-57">
                <a:solidFill>
                  <a:srgbClr val="10037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EHRS CAN’T TAKE FOREVER TO APPROVE API ACCESS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9125875" y="5075184"/>
            <a:ext cx="1987017" cy="599546"/>
          </a:xfrm>
          <a:custGeom>
            <a:avLst/>
            <a:gdLst/>
            <a:ahLst/>
            <a:cxnLst/>
            <a:rect r="r" b="b" t="t" l="l"/>
            <a:pathLst>
              <a:path h="599546" w="1987017">
                <a:moveTo>
                  <a:pt x="0" y="0"/>
                </a:moveTo>
                <a:lnTo>
                  <a:pt x="1987017" y="0"/>
                </a:lnTo>
                <a:lnTo>
                  <a:pt x="1987017" y="599547"/>
                </a:lnTo>
                <a:lnTo>
                  <a:pt x="0" y="5995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601" t="-29363" r="-12620" b="-34639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991624" y="2901203"/>
            <a:ext cx="5446752" cy="535469"/>
            <a:chOff x="0" y="0"/>
            <a:chExt cx="2951502" cy="2901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951502" cy="290161"/>
            </a:xfrm>
            <a:custGeom>
              <a:avLst/>
              <a:gdLst/>
              <a:ahLst/>
              <a:cxnLst/>
              <a:rect r="r" b="b" t="t" l="l"/>
              <a:pathLst>
                <a:path h="290161" w="2951502">
                  <a:moveTo>
                    <a:pt x="41220" y="0"/>
                  </a:moveTo>
                  <a:lnTo>
                    <a:pt x="2910282" y="0"/>
                  </a:lnTo>
                  <a:cubicBezTo>
                    <a:pt x="2921215" y="0"/>
                    <a:pt x="2931699" y="4343"/>
                    <a:pt x="2939429" y="12073"/>
                  </a:cubicBezTo>
                  <a:cubicBezTo>
                    <a:pt x="2947160" y="19803"/>
                    <a:pt x="2951502" y="30288"/>
                    <a:pt x="2951502" y="41220"/>
                  </a:cubicBezTo>
                  <a:lnTo>
                    <a:pt x="2951502" y="248941"/>
                  </a:lnTo>
                  <a:cubicBezTo>
                    <a:pt x="2951502" y="271706"/>
                    <a:pt x="2933048" y="290161"/>
                    <a:pt x="2910282" y="290161"/>
                  </a:cubicBezTo>
                  <a:lnTo>
                    <a:pt x="41220" y="290161"/>
                  </a:lnTo>
                  <a:cubicBezTo>
                    <a:pt x="18455" y="290161"/>
                    <a:pt x="0" y="271706"/>
                    <a:pt x="0" y="248941"/>
                  </a:cubicBezTo>
                  <a:lnTo>
                    <a:pt x="0" y="41220"/>
                  </a:lnTo>
                  <a:cubicBezTo>
                    <a:pt x="0" y="18455"/>
                    <a:pt x="18455" y="0"/>
                    <a:pt x="41220" y="0"/>
                  </a:cubicBezTo>
                  <a:close/>
                </a:path>
              </a:pathLst>
            </a:custGeom>
            <a:solidFill>
              <a:srgbClr val="5B47F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951502" cy="3377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175360" y="2872628"/>
            <a:ext cx="5079280" cy="634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64"/>
              </a:lnSpc>
            </a:pPr>
            <a:r>
              <a:rPr lang="en-US" sz="4018" spc="225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BUT SOME STILL DO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565400" y="3687901"/>
            <a:ext cx="3983292" cy="311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53"/>
              </a:lnSpc>
            </a:pPr>
            <a:r>
              <a:rPr lang="en-US" b="true" sz="1944" spc="89">
                <a:solidFill>
                  <a:srgbClr val="100373"/>
                </a:solidFill>
                <a:latin typeface="Arialle Bold"/>
                <a:ea typeface="Arialle Bold"/>
                <a:cs typeface="Arialle Bold"/>
                <a:sym typeface="Arialle Bold"/>
              </a:rPr>
              <a:t>what developers need to know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DAGhX5O54yE</dc:identifier>
  <dcterms:modified xsi:type="dcterms:W3CDTF">2011-08-01T06:04:30Z</dcterms:modified>
  <cp:revision>1</cp:revision>
  <dc:title>Linkedin Preview 1200 x 627.psd</dc:title>
</cp:coreProperties>
</file>