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-ninja/SMU/tree/master/Time%20Series/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2662-50E7-4B70-80F5-FC02B7D3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184" y="347472"/>
            <a:ext cx="8610599" cy="98755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Series Analysis:</a:t>
            </a:r>
            <a:br>
              <a:rPr lang="en-US" sz="3200" dirty="0"/>
            </a:br>
            <a:r>
              <a:rPr lang="en-US" sz="3200" dirty="0"/>
              <a:t>Pizza Sales</a:t>
            </a:r>
            <a:br>
              <a:rPr lang="en-US" sz="3200" dirty="0"/>
            </a:br>
            <a:r>
              <a:rPr lang="en-US" sz="3200" dirty="0" err="1"/>
              <a:t>SeAN</a:t>
            </a:r>
            <a:r>
              <a:rPr lang="en-US" sz="3200" dirty="0"/>
              <a:t> KENNEDY, SMU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36F20-2070-418C-951F-E31960D9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176" y="1553782"/>
            <a:ext cx="8791575" cy="16557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PIZZA DELIVERY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CREDIT CARD SALES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DAILY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7 YEAR HISTORY (2013-2020)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4F8B9-640A-406B-9EFB-763A72BCE47C}"/>
              </a:ext>
            </a:extLst>
          </p:cNvPr>
          <p:cNvSpPr txBox="1"/>
          <p:nvPr/>
        </p:nvSpPr>
        <p:spPr>
          <a:xfrm>
            <a:off x="2395728" y="3529584"/>
            <a:ext cx="5623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will benefit my firm as a useful predictor of the </a:t>
            </a:r>
            <a:r>
              <a:rPr lang="en-US" b="1" dirty="0"/>
              <a:t>same store sale</a:t>
            </a:r>
            <a:r>
              <a:rPr lang="en-US" dirty="0"/>
              <a:t>s KPI as credit card data is strongly correlated to this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could also benefit companies in the restaurant industry that wish to analyze the change in spending trends as a result of COVID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repo for further details on data collection and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https://github.com/ethereum-ninja/SMU/tree/master/Time%20Series/project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5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97AA-E804-41A5-8272-37D41A7B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4742"/>
            <a:ext cx="3394011" cy="689074"/>
          </a:xfrm>
        </p:spPr>
        <p:txBody>
          <a:bodyPr/>
          <a:lstStyle/>
          <a:p>
            <a:r>
              <a:rPr lang="en-US"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81BB-1A78-4F1E-ADF1-96483778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76" y="969326"/>
            <a:ext cx="9905999" cy="5609893"/>
          </a:xfrm>
        </p:spPr>
        <p:txBody>
          <a:bodyPr>
            <a:normAutofit/>
          </a:bodyPr>
          <a:lstStyle/>
          <a:p>
            <a:r>
              <a:rPr lang="en-US" dirty="0"/>
              <a:t>Data is clearly non-stationary. Mean depends on time – as it should – there should be observable social trends that make certain days more likely than others.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the violin plots, we can see that variance is also not constant.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0D676AC-F81D-4979-942E-51825C7F2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B6213-BE4E-4E08-A8B0-A0CC38E9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8" y="2666774"/>
            <a:ext cx="3843147" cy="235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A5547-4712-47E0-A5D7-C57296F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28" y="2622474"/>
            <a:ext cx="3883271" cy="2397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83CE8-6453-4243-9DF6-FFD558A3D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544" y="2667475"/>
            <a:ext cx="3699720" cy="23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269-8E7B-4D47-9AB1-900E74A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74" y="552220"/>
            <a:ext cx="4010452" cy="640962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5C5D-E54A-41A1-8F62-04999FBA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483" y="1193183"/>
            <a:ext cx="4649783" cy="823912"/>
          </a:xfrm>
        </p:spPr>
        <p:txBody>
          <a:bodyPr/>
          <a:lstStyle/>
          <a:p>
            <a:r>
              <a:rPr lang="en-US" dirty="0"/>
              <a:t>ARMA(9,1): </a:t>
            </a:r>
            <a:r>
              <a:rPr lang="en-US" dirty="0" err="1"/>
              <a:t>FavoreD</a:t>
            </a:r>
            <a:r>
              <a:rPr lang="en-US" dirty="0"/>
              <a:t> by BIC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6730B-4D73-4DC0-AD69-262093BC9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3639" y="1375183"/>
            <a:ext cx="4892878" cy="810218"/>
          </a:xfrm>
        </p:spPr>
        <p:txBody>
          <a:bodyPr/>
          <a:lstStyle/>
          <a:p>
            <a:r>
              <a:rPr lang="en-US" dirty="0"/>
              <a:t>ARUMA(5,0,7) s=7: FAVORED BY BIC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F5B8-C7D3-4D4C-BE5A-F704422F3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5380" y="2185401"/>
            <a:ext cx="4875210" cy="2717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A8DFEA-4277-4BC2-A466-DDF2045C1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A8AEE-6E9D-4E42-90DF-88B14F0A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2" y="2185401"/>
            <a:ext cx="5255833" cy="222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B87DCD-B140-49DA-8EC2-587EEC6E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007" y="2180984"/>
            <a:ext cx="6084731" cy="24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8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F65D-2B20-4EC7-8AF4-820FDF8A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81" y="540459"/>
            <a:ext cx="8370577" cy="675023"/>
          </a:xfrm>
        </p:spPr>
        <p:txBody>
          <a:bodyPr/>
          <a:lstStyle/>
          <a:p>
            <a:r>
              <a:rPr lang="en-US" dirty="0"/>
              <a:t>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81BD-D7F4-4E86-9CB0-84034AB55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82" y="1658143"/>
            <a:ext cx="4878389" cy="3541714"/>
          </a:xfrm>
        </p:spPr>
        <p:txBody>
          <a:bodyPr/>
          <a:lstStyle/>
          <a:p>
            <a:r>
              <a:rPr lang="en-US" dirty="0"/>
              <a:t>ARMA(9,2)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84636-776D-4E5E-90BD-501453D1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512" y="1600422"/>
            <a:ext cx="4445443" cy="3541714"/>
          </a:xfrm>
        </p:spPr>
        <p:txBody>
          <a:bodyPr/>
          <a:lstStyle/>
          <a:p>
            <a:r>
              <a:rPr lang="en-US" dirty="0"/>
              <a:t>ARUMA(5,0,7) S=7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9B4C2-E08A-4872-A9D7-A524AF98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068348"/>
            <a:ext cx="5186107" cy="3073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59CAB-2E56-4A61-94F3-758EF7D5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2" y="2240280"/>
            <a:ext cx="4973946" cy="2766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9A93B-9940-45F8-AA77-C867AB6FC6BB}"/>
              </a:ext>
            </a:extLst>
          </p:cNvPr>
          <p:cNvSpPr txBox="1"/>
          <p:nvPr/>
        </p:nvSpPr>
        <p:spPr>
          <a:xfrm>
            <a:off x="1737360" y="5468112"/>
            <a:ext cx="5742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ARMA wins on AIC/ASE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ARUMA has a longer term horizon for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ARMA captures shorter term trends, but decays to mean after about 55 days</a:t>
            </a:r>
          </a:p>
        </p:txBody>
      </p:sp>
    </p:spTree>
    <p:extLst>
      <p:ext uri="{BB962C8B-B14F-4D97-AF65-F5344CB8AC3E}">
        <p14:creationId xmlns:p14="http://schemas.microsoft.com/office/powerpoint/2010/main" val="8791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5E21-7B58-4627-8D71-B373FA20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6897"/>
          </a:xfrm>
        </p:spPr>
        <p:txBody>
          <a:bodyPr/>
          <a:lstStyle/>
          <a:p>
            <a:r>
              <a:rPr lang="en-US" dirty="0"/>
              <a:t>Conclusion / 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0117-C390-4CD4-A77F-E6DF8CBB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ARMA models appears to capture short term cyclical trends better - but has a shorter useful prediction horizon. Could be useful to try an ARMA(9,0)</a:t>
            </a:r>
          </a:p>
          <a:p>
            <a:r>
              <a:rPr lang="en-US" dirty="0"/>
              <a:t>Further analysis</a:t>
            </a:r>
          </a:p>
          <a:p>
            <a:pPr lvl="1"/>
            <a:r>
              <a:rPr lang="en-US" dirty="0"/>
              <a:t>Other vendors (pizza, other delivery chains)</a:t>
            </a:r>
          </a:p>
          <a:p>
            <a:pPr lvl="1"/>
            <a:r>
              <a:rPr lang="en-US" dirty="0"/>
              <a:t>Other verticals (non-restaurant)</a:t>
            </a:r>
          </a:p>
          <a:p>
            <a:pPr lvl="1"/>
            <a:r>
              <a:rPr lang="en-US" dirty="0"/>
              <a:t>Monthly, weekly aggregation</a:t>
            </a:r>
          </a:p>
        </p:txBody>
      </p:sp>
    </p:spTree>
    <p:extLst>
      <p:ext uri="{BB962C8B-B14F-4D97-AF65-F5344CB8AC3E}">
        <p14:creationId xmlns:p14="http://schemas.microsoft.com/office/powerpoint/2010/main" val="293897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{B57EED81-9156-40C8-99FA-4A072AF7E1C1}tf04033919</Template>
  <TotalTime>840</TotalTime>
  <Words>267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Time Series Analysis: Pizza Sales SeAN KENNEDY, SMU</vt:lpstr>
      <vt:lpstr>Stationarity</vt:lpstr>
      <vt:lpstr>Model SELECTION</vt:lpstr>
      <vt:lpstr>Forecasts</vt:lpstr>
      <vt:lpstr>Conclusion / 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Analysis: Pizza Sales SeAN KENNEDY, SMU</dc:title>
  <dc:creator>Sean Kennedy</dc:creator>
  <cp:lastModifiedBy>Sean Kennedy</cp:lastModifiedBy>
  <cp:revision>14</cp:revision>
  <dcterms:created xsi:type="dcterms:W3CDTF">2020-03-22T03:13:19Z</dcterms:created>
  <dcterms:modified xsi:type="dcterms:W3CDTF">2020-03-22T17:13:28Z</dcterms:modified>
</cp:coreProperties>
</file>