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Nutrition is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Nutrients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Healthy Eating Habits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 Balanced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Consequences of Poor 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