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Tips and Tricks for Data Science in a Big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Understanding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why it is important for data scientists to understand the business they are working in.</a:t>
            </a:r>
          </a:p>
          <a:p>
            <a:r>
              <a:t>Provide examples of how data science can drive value for the business.</a:t>
            </a:r>
          </a:p>
          <a:p>
            <a:r>
              <a:t>Encourage new data scientists to learn as much as possible about the business they are working in.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with Other Departments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importance of collaborating with other departments (e.g., IT, marketing, finance) to achieve business objectives.</a:t>
            </a:r>
          </a:p>
          <a:p>
            <a:r>
              <a:t>Share examples of successful cross-functional collaboration.</a:t>
            </a:r>
          </a:p>
          <a:p>
            <a:r>
              <a:t>Encourage new data scientists to build relationships with other departments and seek out opportunities for collaboration.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Privacy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importance of data privacy and security in a big corporation.</a:t>
            </a:r>
          </a:p>
          <a:p>
            <a:r>
              <a:t>Highlight some of the risks associated with handling sensitive data.</a:t>
            </a:r>
          </a:p>
          <a:p>
            <a:r>
              <a:t>Encourage new data scientists to be vigilant about data privacy and security and to follow established protocols for handling sensitive data.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why communication skills are important for data scientists in a big corporation.</a:t>
            </a:r>
          </a:p>
          <a:p>
            <a:r>
              <a:t>Provide examples of effective communication strategies (e.g., visualizations, storytelling, stakeholder engagement).</a:t>
            </a:r>
          </a:p>
          <a:p>
            <a:r>
              <a:t>Encourage new data scientists to hone their communication skills and seek feedback from colleagues and stakeholders.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Governance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importance of data governance and management in a big corporation.</a:t>
            </a:r>
          </a:p>
          <a:p>
            <a:r>
              <a:t>Share examples of successful data governance and management practices.</a:t>
            </a:r>
          </a:p>
          <a:p>
            <a:r>
              <a:t>Encourage new data scientists to be proactive about data governance and management and to seek out opportunities for improving data quality and consistency.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