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5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63w16-1190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CS 263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br>
              <a:rPr lang="en-US" altLang="zh-TW" dirty="0" smtClean="0"/>
            </a:br>
            <a:r>
              <a:rPr lang="en-US" altLang="zh-TW" dirty="0" smtClean="0"/>
              <a:t>Amazon Price Tracker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Wei-Tsung Lin</a:t>
            </a:r>
          </a:p>
          <a:p>
            <a:r>
              <a:rPr lang="en-US" altLang="zh-TW" dirty="0" smtClean="0"/>
              <a:t>Bay-Yuan 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API is </a:t>
            </a:r>
            <a:r>
              <a:rPr lang="en-US" smtClean="0"/>
              <a:t>very slow.</a:t>
            </a:r>
            <a:endParaRPr lang="en-US" dirty="0" smtClean="0"/>
          </a:p>
          <a:p>
            <a:r>
              <a:rPr lang="en-US" dirty="0" smtClean="0"/>
              <a:t>New cache scheme or new way to fetch product price need to be proposed.</a:t>
            </a:r>
          </a:p>
          <a:p>
            <a:r>
              <a:rPr lang="en-US" dirty="0" smtClean="0"/>
              <a:t>It’s better to maintain our own mail server, GAE’s quota is too low.</a:t>
            </a:r>
          </a:p>
        </p:txBody>
      </p:sp>
    </p:spTree>
    <p:extLst>
      <p:ext uri="{BB962C8B-B14F-4D97-AF65-F5344CB8AC3E}">
        <p14:creationId xmlns:p14="http://schemas.microsoft.com/office/powerpoint/2010/main" val="8909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is the largest online shopping website in the United States.</a:t>
            </a:r>
          </a:p>
          <a:p>
            <a:endParaRPr lang="en-US" dirty="0" smtClean="0"/>
          </a:p>
          <a:p>
            <a:r>
              <a:rPr lang="en-US" dirty="0" smtClean="0"/>
              <a:t>It has some great promotions from time to time. However, it doesn’t provide a tool for user to track the change of product price.</a:t>
            </a:r>
          </a:p>
          <a:p>
            <a:endParaRPr lang="en-US" dirty="0" smtClean="0"/>
          </a:p>
          <a:p>
            <a:r>
              <a:rPr lang="en-US" dirty="0" smtClean="0"/>
              <a:t>Many people complain that they miss some great deals because Amazon doesn’t notify them about some of the flash deals.</a:t>
            </a:r>
          </a:p>
          <a:p>
            <a:endParaRPr lang="en-US" dirty="0" smtClean="0"/>
          </a:p>
          <a:p>
            <a:r>
              <a:rPr lang="en-US" dirty="0" smtClean="0"/>
              <a:t>It would be great if there is a tool for users to register the products they are interested in, and notify them if the price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For the Project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tool which can track the product price from Amazon so user can buy the product with lower price.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Each user can make their own product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. Once the price drops the price tracker will </a:t>
            </a:r>
            <a:r>
              <a:rPr lang="en-US" altLang="zh-TW" dirty="0" smtClean="0"/>
              <a:t>send email </a:t>
            </a:r>
            <a:r>
              <a:rPr lang="en-US" altLang="zh-TW" dirty="0" smtClean="0"/>
              <a:t>to the user.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User can modify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 with add, delete and share command.</a:t>
            </a:r>
          </a:p>
          <a:p>
            <a:endParaRPr lang="en-US" altLang="zh-TW" dirty="0"/>
          </a:p>
          <a:p>
            <a:r>
              <a:rPr lang="en-US" altLang="zh-TW" dirty="0" smtClean="0"/>
              <a:t>User can share the product with other </a:t>
            </a:r>
            <a:r>
              <a:rPr lang="en-US" altLang="zh-TW" dirty="0" smtClean="0"/>
              <a:t>users.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Overview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 Google App Engine Application</a:t>
            </a:r>
          </a:p>
          <a:p>
            <a:r>
              <a:rPr lang="en-US" altLang="zh-TW" dirty="0" smtClean="0"/>
              <a:t>APIs used:</a:t>
            </a:r>
          </a:p>
          <a:p>
            <a:pPr lvl="1"/>
            <a:r>
              <a:rPr lang="en-US" altLang="zh-TW" dirty="0" err="1" smtClean="0"/>
              <a:t>Datastore</a:t>
            </a:r>
            <a:r>
              <a:rPr lang="en-US" altLang="zh-TW" dirty="0" smtClean="0"/>
              <a:t> : User and app internal data</a:t>
            </a:r>
          </a:p>
          <a:p>
            <a:pPr lvl="1"/>
            <a:r>
              <a:rPr lang="en-US" altLang="zh-TW" dirty="0" err="1" smtClean="0"/>
              <a:t>Memcache</a:t>
            </a:r>
            <a:r>
              <a:rPr lang="en-US" altLang="zh-TW" dirty="0" smtClean="0"/>
              <a:t>: Store product prices</a:t>
            </a:r>
          </a:p>
          <a:p>
            <a:pPr lvl="1"/>
            <a:r>
              <a:rPr lang="en-US" altLang="zh-TW" dirty="0" err="1" smtClean="0"/>
              <a:t>Taskqueue</a:t>
            </a:r>
            <a:r>
              <a:rPr lang="en-US" altLang="zh-TW" dirty="0" smtClean="0"/>
              <a:t> : Sending price change notification mail</a:t>
            </a:r>
          </a:p>
          <a:p>
            <a:pPr lvl="1"/>
            <a:r>
              <a:rPr lang="en-US" altLang="zh-TW" dirty="0" smtClean="0"/>
              <a:t>AWS API: </a:t>
            </a:r>
            <a:r>
              <a:rPr lang="en-US" altLang="zh-TW" dirty="0"/>
              <a:t>Track the product </a:t>
            </a:r>
            <a:r>
              <a:rPr lang="en-US" altLang="zh-TW" dirty="0" smtClean="0"/>
              <a:t>price</a:t>
            </a:r>
          </a:p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OpenID</a:t>
            </a:r>
            <a:r>
              <a:rPr lang="en-US" altLang="zh-TW" dirty="0" smtClean="0"/>
              <a:t> Account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Maven build Automation </a:t>
            </a:r>
          </a:p>
        </p:txBody>
      </p:sp>
    </p:spTree>
    <p:extLst>
      <p:ext uri="{BB962C8B-B14F-4D97-AF65-F5344CB8AC3E}">
        <p14:creationId xmlns:p14="http://schemas.microsoft.com/office/powerpoint/2010/main" val="34328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Store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Wishlist</a:t>
            </a:r>
            <a:endParaRPr lang="en-US" altLang="zh-TW" dirty="0"/>
          </a:p>
          <a:p>
            <a:pPr lvl="1"/>
            <a:r>
              <a:rPr lang="en-US" altLang="zh-TW" dirty="0" smtClean="0"/>
              <a:t>User can have their own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. Products can be added into the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Product property for each products</a:t>
            </a:r>
          </a:p>
          <a:p>
            <a:pPr lvl="1"/>
            <a:r>
              <a:rPr lang="en-US" altLang="zh-TW" dirty="0" smtClean="0"/>
              <a:t>Product ID</a:t>
            </a:r>
          </a:p>
          <a:p>
            <a:pPr lvl="1"/>
            <a:r>
              <a:rPr lang="en-US" altLang="zh-TW" dirty="0" smtClean="0"/>
              <a:t>Product Name</a:t>
            </a:r>
          </a:p>
          <a:p>
            <a:pPr lvl="1"/>
            <a:r>
              <a:rPr lang="en-US" altLang="zh-TW" dirty="0" smtClean="0"/>
              <a:t>Product current price</a:t>
            </a:r>
          </a:p>
          <a:p>
            <a:pPr lvl="1"/>
            <a:r>
              <a:rPr lang="en-US" altLang="zh-TW" dirty="0" smtClean="0"/>
              <a:t>Product lowest price </a:t>
            </a:r>
          </a:p>
          <a:p>
            <a:pPr lvl="1"/>
            <a:r>
              <a:rPr lang="en-US" altLang="zh-TW" dirty="0" smtClean="0"/>
              <a:t>The date that has lowest price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0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Store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Sharedlist</a:t>
            </a:r>
            <a:endParaRPr lang="en-US" altLang="zh-TW" dirty="0"/>
          </a:p>
          <a:p>
            <a:pPr lvl="1"/>
            <a:r>
              <a:rPr lang="en-US" altLang="zh-TW" dirty="0" smtClean="0"/>
              <a:t>User can share products with others.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Product property for each products</a:t>
            </a:r>
          </a:p>
          <a:p>
            <a:pPr lvl="1"/>
            <a:r>
              <a:rPr lang="en-US" altLang="zh-TW" dirty="0" smtClean="0"/>
              <a:t>Sharer email</a:t>
            </a:r>
          </a:p>
          <a:p>
            <a:pPr lvl="1"/>
            <a:r>
              <a:rPr lang="en-US" altLang="zh-TW" dirty="0" smtClean="0"/>
              <a:t>Product ID</a:t>
            </a:r>
          </a:p>
          <a:p>
            <a:pPr lvl="1"/>
            <a:r>
              <a:rPr lang="en-US" altLang="zh-TW" dirty="0" smtClean="0"/>
              <a:t>Product Name</a:t>
            </a:r>
          </a:p>
        </p:txBody>
      </p:sp>
    </p:spTree>
    <p:extLst>
      <p:ext uri="{BB962C8B-B14F-4D97-AF65-F5344CB8AC3E}">
        <p14:creationId xmlns:p14="http://schemas.microsoft.com/office/powerpoint/2010/main" val="168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Memcache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product information in each user’s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 is complete. Since </a:t>
            </a:r>
            <a:r>
              <a:rPr lang="en-US" altLang="zh-TW" dirty="0" err="1" smtClean="0"/>
              <a:t>datastore</a:t>
            </a:r>
            <a:r>
              <a:rPr lang="en-US" altLang="zh-TW" dirty="0" smtClean="0"/>
              <a:t> is not a relational storage, we use </a:t>
            </a:r>
            <a:r>
              <a:rPr lang="en-US" altLang="zh-TW" dirty="0" err="1" smtClean="0"/>
              <a:t>memcache</a:t>
            </a:r>
            <a:r>
              <a:rPr lang="en-US" altLang="zh-TW" dirty="0" smtClean="0"/>
              <a:t> when updating price information.</a:t>
            </a:r>
          </a:p>
          <a:p>
            <a:r>
              <a:rPr lang="en-US" altLang="zh-TW" dirty="0" err="1" smtClean="0"/>
              <a:t>Memcache</a:t>
            </a:r>
            <a:r>
              <a:rPr lang="en-US" altLang="zh-TW" dirty="0" smtClean="0"/>
              <a:t> stores product’s price information. When a update </a:t>
            </a:r>
            <a:r>
              <a:rPr lang="en-US" altLang="zh-TW" dirty="0" err="1" smtClean="0"/>
              <a:t>cron</a:t>
            </a:r>
            <a:r>
              <a:rPr lang="en-US" altLang="zh-TW" dirty="0" smtClean="0"/>
              <a:t> job is triggered, the app checks if </a:t>
            </a:r>
            <a:r>
              <a:rPr lang="en-US" altLang="zh-TW" dirty="0" err="1" smtClean="0"/>
              <a:t>memcache</a:t>
            </a:r>
            <a:r>
              <a:rPr lang="en-US" altLang="zh-TW" dirty="0" smtClean="0"/>
              <a:t> has information of products.</a:t>
            </a:r>
          </a:p>
          <a:p>
            <a:r>
              <a:rPr lang="en-US" altLang="zh-TW" dirty="0" smtClean="0"/>
              <a:t>That is, if a product has been updated when the app updated user A’s </a:t>
            </a:r>
            <a:r>
              <a:rPr lang="en-US" altLang="zh-TW" dirty="0" err="1" smtClean="0"/>
              <a:t>wishlist</a:t>
            </a:r>
            <a:r>
              <a:rPr lang="en-US" altLang="zh-TW" dirty="0"/>
              <a:t> </a:t>
            </a:r>
            <a:r>
              <a:rPr lang="en-US" altLang="zh-TW" dirty="0" smtClean="0"/>
              <a:t>and user B has the same product in his/her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, it can fetch from </a:t>
            </a:r>
            <a:r>
              <a:rPr lang="en-US" altLang="zh-TW" dirty="0" err="1" smtClean="0"/>
              <a:t>memcache</a:t>
            </a:r>
            <a:r>
              <a:rPr lang="en-US" altLang="zh-TW" dirty="0" smtClean="0"/>
              <a:t> directly.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flush the </a:t>
            </a:r>
            <a:r>
              <a:rPr lang="en-US" dirty="0" err="1" smtClean="0"/>
              <a:t>memcache</a:t>
            </a:r>
            <a:r>
              <a:rPr lang="en-US" dirty="0" smtClean="0"/>
              <a:t>. (Not necessary, since from experience the </a:t>
            </a:r>
            <a:r>
              <a:rPr lang="en-US" dirty="0" err="1" smtClean="0"/>
              <a:t>memcache</a:t>
            </a:r>
            <a:r>
              <a:rPr lang="en-US" dirty="0" smtClean="0"/>
              <a:t> never being alive more than 1 hour.)</a:t>
            </a:r>
          </a:p>
          <a:p>
            <a:r>
              <a:rPr lang="en-US" dirty="0" smtClean="0"/>
              <a:t>Update the prices in </a:t>
            </a:r>
            <a:r>
              <a:rPr lang="en-US" dirty="0" err="1" smtClean="0"/>
              <a:t>wishlists</a:t>
            </a:r>
            <a:r>
              <a:rPr lang="en-US" dirty="0" smtClean="0"/>
              <a:t>. If the new price of a product is lower than the original price, it will send a notification mail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6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running GAE </a:t>
            </a:r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http://cs263w16-1190.appspot.com/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455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 3</vt:lpstr>
      <vt:lpstr>微軟正黑體</vt:lpstr>
      <vt:lpstr>Facet</vt:lpstr>
      <vt:lpstr>CS 263 Project Amazon Price Tracker</vt:lpstr>
      <vt:lpstr>Motivation</vt:lpstr>
      <vt:lpstr>Goal For the Project</vt:lpstr>
      <vt:lpstr>Project Overview</vt:lpstr>
      <vt:lpstr>Data Store</vt:lpstr>
      <vt:lpstr>Data Store</vt:lpstr>
      <vt:lpstr>Memcache</vt:lpstr>
      <vt:lpstr>Cron job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263 Final Project Amazon Price Tracker</dc:title>
  <dc:creator>許倍源</dc:creator>
  <cp:lastModifiedBy>Wei-Tsung Lin</cp:lastModifiedBy>
  <cp:revision>17</cp:revision>
  <dcterms:created xsi:type="dcterms:W3CDTF">2016-03-15T06:13:30Z</dcterms:created>
  <dcterms:modified xsi:type="dcterms:W3CDTF">2016-03-15T23:09:34Z</dcterms:modified>
</cp:coreProperties>
</file>