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s263w16-1190.appspo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CS 263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Project Amazon Price Tracker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Bay-Yuan Hsu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9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 For the Project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tool which can track the product price from Amazon so user can buy a cheaper product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Each user can make their </a:t>
            </a:r>
            <a:r>
              <a:rPr lang="en-US" altLang="zh-TW" dirty="0" err="1" smtClean="0"/>
              <a:t>wishlist</a:t>
            </a:r>
            <a:r>
              <a:rPr lang="en-US" altLang="zh-TW" dirty="0" smtClean="0"/>
              <a:t> for the products, once the price drop the price tracker will sent e-mail to the user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User can modify their </a:t>
            </a:r>
            <a:r>
              <a:rPr lang="en-US" altLang="zh-TW" dirty="0" err="1" smtClean="0"/>
              <a:t>wishlist</a:t>
            </a:r>
            <a:r>
              <a:rPr lang="en-US" altLang="zh-TW" dirty="0" smtClean="0"/>
              <a:t> with add, delete and share command</a:t>
            </a:r>
          </a:p>
          <a:p>
            <a:endParaRPr lang="en-US" altLang="zh-TW" dirty="0"/>
          </a:p>
          <a:p>
            <a:r>
              <a:rPr lang="en-US" altLang="zh-TW" dirty="0" smtClean="0"/>
              <a:t>User can share the product that their interest with other user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3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Overview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 Google App Engine Application</a:t>
            </a:r>
          </a:p>
          <a:p>
            <a:r>
              <a:rPr lang="en-US" altLang="zh-TW" dirty="0" smtClean="0"/>
              <a:t>APIs used:</a:t>
            </a:r>
          </a:p>
          <a:p>
            <a:pPr lvl="1"/>
            <a:r>
              <a:rPr lang="en-US" altLang="zh-TW" dirty="0" err="1" smtClean="0"/>
              <a:t>Datastore</a:t>
            </a:r>
            <a:r>
              <a:rPr lang="en-US" altLang="zh-TW" dirty="0" smtClean="0"/>
              <a:t> : User and app internal data</a:t>
            </a:r>
          </a:p>
          <a:p>
            <a:pPr lvl="1"/>
            <a:r>
              <a:rPr lang="en-US" altLang="zh-TW" dirty="0" smtClean="0"/>
              <a:t>Amazon app : Track the product price</a:t>
            </a:r>
          </a:p>
          <a:p>
            <a:pPr lvl="1"/>
            <a:r>
              <a:rPr lang="en-US" altLang="zh-TW" dirty="0" err="1" smtClean="0"/>
              <a:t>Taskqueue</a:t>
            </a:r>
            <a:r>
              <a:rPr lang="en-US" altLang="zh-TW" dirty="0" smtClean="0"/>
              <a:t> :  Product Add, Delete, and Share,  The Product price information email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Open Google Account for each User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Maven build Automation </a:t>
            </a:r>
          </a:p>
        </p:txBody>
      </p:sp>
    </p:spTree>
    <p:extLst>
      <p:ext uri="{BB962C8B-B14F-4D97-AF65-F5344CB8AC3E}">
        <p14:creationId xmlns:p14="http://schemas.microsoft.com/office/powerpoint/2010/main" val="34328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Store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Entity for each user store their user information</a:t>
            </a:r>
          </a:p>
          <a:p>
            <a:pPr lvl="1"/>
            <a:r>
              <a:rPr lang="en-US" altLang="zh-TW" dirty="0" err="1" smtClean="0"/>
              <a:t>Gamail</a:t>
            </a:r>
            <a:r>
              <a:rPr lang="en-US" altLang="zh-TW" dirty="0" smtClean="0"/>
              <a:t> account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ProductID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Product property for each products</a:t>
            </a:r>
          </a:p>
          <a:p>
            <a:pPr lvl="1"/>
            <a:r>
              <a:rPr lang="en-US" altLang="zh-TW" dirty="0" smtClean="0"/>
              <a:t>Product ID</a:t>
            </a:r>
          </a:p>
          <a:p>
            <a:pPr lvl="1"/>
            <a:r>
              <a:rPr lang="en-US" altLang="zh-TW" dirty="0" smtClean="0"/>
              <a:t>Product Name</a:t>
            </a:r>
          </a:p>
          <a:p>
            <a:pPr lvl="1"/>
            <a:r>
              <a:rPr lang="en-US" altLang="zh-TW" dirty="0" smtClean="0"/>
              <a:t>Product current price</a:t>
            </a:r>
          </a:p>
          <a:p>
            <a:pPr lvl="1"/>
            <a:r>
              <a:rPr lang="en-US" altLang="zh-TW" dirty="0" smtClean="0"/>
              <a:t>Product lowest price </a:t>
            </a:r>
          </a:p>
          <a:p>
            <a:pPr lvl="1"/>
            <a:r>
              <a:rPr lang="en-US" altLang="zh-TW" dirty="0" smtClean="0"/>
              <a:t>The date that has lowest price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0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Amazon API (IF any)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Memcache</a:t>
            </a:r>
            <a:r>
              <a:rPr lang="en-US" altLang="zh-TW" dirty="0" smtClean="0"/>
              <a:t> (IF any)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3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6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upload link: </a:t>
            </a:r>
            <a:r>
              <a:rPr lang="en-US" altLang="zh-TW" dirty="0">
                <a:hlinkClick r:id="rId2"/>
              </a:rPr>
              <a:t>http://cs263w16-1190.appspot.com/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8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181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Facet</vt:lpstr>
      <vt:lpstr>CS 263 Final Project Amazon Price Tracker</vt:lpstr>
      <vt:lpstr>Goal For the Project</vt:lpstr>
      <vt:lpstr>Project Overview</vt:lpstr>
      <vt:lpstr>Data Store</vt:lpstr>
      <vt:lpstr>Amazon API (IF any)</vt:lpstr>
      <vt:lpstr>Memcache (IF any)</vt:lpstr>
      <vt:lpstr>Performance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263 Final Project Amazon Price Tracker</dc:title>
  <dc:creator>許倍源</dc:creator>
  <cp:lastModifiedBy>許倍源</cp:lastModifiedBy>
  <cp:revision>12</cp:revision>
  <dcterms:created xsi:type="dcterms:W3CDTF">2016-03-15T06:13:30Z</dcterms:created>
  <dcterms:modified xsi:type="dcterms:W3CDTF">2016-03-15T11:20:11Z</dcterms:modified>
</cp:coreProperties>
</file>