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92B2FF-F1A3-4098-87C1-60090188DFD0}">
  <a:tblStyle styleId="{4A92B2FF-F1A3-4098-87C1-60090188DF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5" y="2434630"/>
            <a:ext cx="61468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2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4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6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7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8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9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19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1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1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{4A92B2FF-F1A3-4098-87C1-60090188DFD0}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1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