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1513" autoAdjust="0"/>
  </p:normalViewPr>
  <p:slideViewPr>
    <p:cSldViewPr snapToGrid="0">
      <p:cViewPr varScale="1">
        <p:scale>
          <a:sx n="83" d="100"/>
          <a:sy n="83" d="100"/>
        </p:scale>
        <p:origin x="151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–a # This will show you all the remote branches.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-t origin/develop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 develop origin/develop #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</a:t>
            </a:r>
            <a:r>
              <a:rPr lang="ko-KR" altLang="en-US" baseline="0" dirty="0" err="1"/>
              <a:t>니네임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ichaisw/fork_sample.gi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7" y="2004535"/>
            <a:ext cx="7199996" cy="40288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757213" y="460390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91382" y="1828800"/>
            <a:ext cx="3541305" cy="277510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6417759" y="370995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861939" y="34329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https://github.com/MaStoTest/fork_sample.git 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sz="1050" dirty="0">
                <a:latin typeface="+mn-ea"/>
              </a:rPr>
              <a:t>) 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 smtClean="0">
                <a:latin typeface="+mn-ea"/>
              </a:rPr>
              <a:t>      -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 smtClean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git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checkout -t </a:t>
            </a:r>
            <a:r>
              <a:rPr lang="en-US" altLang="ko-KR" sz="1400" dirty="0" smtClean="0">
                <a:latin typeface="+mn-ea"/>
              </a:rPr>
              <a:t>origin/</a:t>
            </a:r>
            <a:r>
              <a:rPr lang="ko-KR" altLang="en-US" sz="1400" dirty="0" err="1" smtClean="0">
                <a:latin typeface="+mn-ea"/>
              </a:rPr>
              <a:t>브랜치명</a:t>
            </a:r>
            <a:r>
              <a:rPr lang="en-US" altLang="ko-KR" sz="1400" dirty="0" smtClean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63" y="3910785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990527" y="5377358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991751" y="4925011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–b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64" y="3688225"/>
            <a:ext cx="1695450" cy="1333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14127" y="4398380"/>
            <a:ext cx="1455637" cy="2893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remote –v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kangchul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2" y="2450923"/>
            <a:ext cx="5934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0" y="2191315"/>
            <a:ext cx="8202733" cy="37513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19777" y="3585397"/>
            <a:ext cx="1562582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20343" y="2002971"/>
            <a:ext cx="2180725" cy="15824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59756" y="3411777"/>
            <a:ext cx="741937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6137" y="33600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7" y="2223926"/>
            <a:ext cx="8667750" cy="3638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44951" y="4356349"/>
            <a:ext cx="7419372" cy="3387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08626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767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보내는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487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798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805645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431696" y="4421527"/>
            <a:ext cx="1455025" cy="20266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879459" y="4965963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026986"/>
            <a:ext cx="8105775" cy="38862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979987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96348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2" y="220223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898248" y="19486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51921" y="3161513"/>
            <a:ext cx="2776068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2026986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</a:t>
            </a:r>
            <a:r>
              <a:rPr lang="ko-KR" altLang="en-US" sz="1400" dirty="0" err="1">
                <a:solidFill>
                  <a:srgbClr val="0000FF"/>
                </a:solidFill>
              </a:rPr>
              <a:t>변경내용도</a:t>
            </a:r>
            <a:r>
              <a:rPr lang="ko-KR" altLang="en-US" sz="1400" dirty="0">
                <a:solidFill>
                  <a:srgbClr val="0000FF"/>
                </a:solidFill>
              </a:rPr>
              <a:t>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053296"/>
            <a:ext cx="7674510" cy="5159407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3158034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819646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470415" y="2189239"/>
            <a:ext cx="217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순서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4159536" y="234312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33777" y="1141134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295022"/>
            <a:ext cx="593396" cy="30466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9551" y="2921003"/>
            <a:ext cx="122059" cy="14209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-654" y="3027728"/>
            <a:ext cx="882181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검토 요청 접수 완료 진행중임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0" y="1975569"/>
            <a:ext cx="7715250" cy="39243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639458" y="4861188"/>
            <a:ext cx="2507015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81983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953965" y="4977114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9" y="1476291"/>
            <a:ext cx="8829675" cy="499395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3344" y="6030408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84560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299517" y="222233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4810975" y="222233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4854519" y="222233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4" y="1514412"/>
            <a:ext cx="8244853" cy="47113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155506" y="33507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669517" y="5747589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5312780" y="5901478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132825" y="3529348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2939969" y="3529349"/>
            <a:ext cx="379806" cy="29054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9969" y="31672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12" y="1698169"/>
            <a:ext cx="8772525" cy="40195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77713" y="5167591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748040" y="1794074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704543"/>
            <a:ext cx="7951808" cy="44149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6203" y="312400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234579" y="251077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234579" y="280132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37696"/>
            <a:ext cx="8614759" cy="31618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2268639"/>
            <a:ext cx="7991475" cy="30765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62669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9" y="2702952"/>
            <a:ext cx="7486411" cy="32987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6901607" y="4446199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58991"/>
            <a:ext cx="1932007" cy="20505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9" y="3635432"/>
            <a:ext cx="6496050" cy="2381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9" y="2474813"/>
            <a:ext cx="7553325" cy="10287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281327"/>
            <a:ext cx="5543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00955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372239" y="5255148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310950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35218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463576" y="49972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/>
              </a:rPr>
              <a:t>https://github.com/paichaisw/fork_sample.git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77" y="2790523"/>
            <a:ext cx="6991350" cy="4667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66" y="3816234"/>
            <a:ext cx="6534150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562" y="4749386"/>
            <a:ext cx="19335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–d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39815"/>
            <a:ext cx="8686800" cy="2981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453742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660017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862206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653022" y="3801436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632310" y="4551882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–d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2361371"/>
            <a:ext cx="3990975" cy="3162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49" y="2432129"/>
            <a:ext cx="3810000" cy="30861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642134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854905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 dirty="0" err="1">
                <a:solidFill>
                  <a:srgbClr val="0000FF"/>
                </a:solidFill>
              </a:rPr>
              <a:t>완료후</a:t>
            </a:r>
            <a:r>
              <a:rPr lang="ko-KR" altLang="en-US" sz="1600" dirty="0">
                <a:solidFill>
                  <a:srgbClr val="0000FF"/>
                </a:solidFill>
              </a:rPr>
              <a:t> 작업했던 내용을 정리해 놓아야 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</a:t>
            </a:r>
            <a:r>
              <a:rPr lang="en-US" altLang="ko-KR" dirty="0" err="1">
                <a:latin typeface="+mn-ea"/>
              </a:rPr>
              <a:t>adress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–u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승인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</a:t>
            </a:r>
            <a:r>
              <a:rPr lang="en-US" altLang="ko-KR" dirty="0" err="1">
                <a:latin typeface="+mn-ea"/>
              </a:rPr>
              <a:t>upsteam</a:t>
            </a:r>
            <a:r>
              <a:rPr lang="en-US" altLang="ko-KR" dirty="0">
                <a:latin typeface="+mn-ea"/>
              </a:rPr>
              <a:t>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–d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–d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51" y="2176796"/>
            <a:ext cx="6871246" cy="289193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240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6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9" y="2064257"/>
            <a:ext cx="8025977" cy="391316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94839" y="2747161"/>
            <a:ext cx="2242424" cy="21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7989" y="3171887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86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1942799"/>
            <a:ext cx="7703555" cy="36517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180618" y="3577535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8103" y="3531235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1076446" y="1942799"/>
            <a:ext cx="2222339" cy="163473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3927</TotalTime>
  <Words>1492</Words>
  <Application>Microsoft Office PowerPoint</Application>
  <PresentationFormat>화면 슬라이드 쇼(4:3)</PresentationFormat>
  <Paragraphs>410</Paragraphs>
  <Slides>33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전체 요약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564</cp:revision>
  <dcterms:created xsi:type="dcterms:W3CDTF">2021-03-25T01:55:58Z</dcterms:created>
  <dcterms:modified xsi:type="dcterms:W3CDTF">2021-04-07T13:08:44Z</dcterms:modified>
</cp:coreProperties>
</file>