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48" r:id="rId68"/>
    <p:sldId id="449" r:id="rId69"/>
    <p:sldId id="288" r:id="rId70"/>
    <p:sldId id="289" r:id="rId71"/>
    <p:sldId id="291" r:id="rId72"/>
    <p:sldId id="292" r:id="rId73"/>
    <p:sldId id="290" r:id="rId74"/>
    <p:sldId id="259" r:id="rId75"/>
    <p:sldId id="355" r:id="rId76"/>
    <p:sldId id="368" r:id="rId77"/>
    <p:sldId id="384" r:id="rId78"/>
    <p:sldId id="387" r:id="rId79"/>
    <p:sldId id="388" r:id="rId80"/>
    <p:sldId id="392" r:id="rId81"/>
    <p:sldId id="393" r:id="rId82"/>
    <p:sldId id="394" r:id="rId83"/>
    <p:sldId id="395" r:id="rId84"/>
    <p:sldId id="396" r:id="rId85"/>
    <p:sldId id="397" r:id="rId86"/>
    <p:sldId id="398" r:id="rId87"/>
    <p:sldId id="399" r:id="rId88"/>
    <p:sldId id="400" r:id="rId89"/>
    <p:sldId id="403" r:id="rId90"/>
    <p:sldId id="401" r:id="rId91"/>
    <p:sldId id="402" r:id="rId92"/>
    <p:sldId id="389" r:id="rId93"/>
    <p:sldId id="390" r:id="rId94"/>
    <p:sldId id="391" r:id="rId95"/>
    <p:sldId id="362" r:id="rId96"/>
    <p:sldId id="370" r:id="rId97"/>
    <p:sldId id="369" r:id="rId98"/>
    <p:sldId id="363" r:id="rId99"/>
    <p:sldId id="365" r:id="rId100"/>
    <p:sldId id="339" r:id="rId101"/>
    <p:sldId id="383" r:id="rId102"/>
    <p:sldId id="385" r:id="rId103"/>
    <p:sldId id="386" r:id="rId104"/>
    <p:sldId id="414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5730" autoAdjust="0"/>
  </p:normalViewPr>
  <p:slideViewPr>
    <p:cSldViewPr snapToGrid="0">
      <p:cViewPr varScale="1">
        <p:scale>
          <a:sx n="89" d="100"/>
          <a:sy n="89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04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00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>
                <a:solidFill>
                  <a:srgbClr val="0000FF"/>
                </a:solidFill>
              </a:rPr>
              <a:t>클릭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01288" y="5743757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Upstream </a:t>
            </a:r>
            <a:r>
              <a:rPr lang="ko-KR" altLang="en-US" dirty="0">
                <a:solidFill>
                  <a:srgbClr val="FF0000"/>
                </a:solidFill>
              </a:rPr>
              <a:t>책임자가 </a:t>
            </a:r>
            <a:r>
              <a:rPr lang="en-US" altLang="ko-KR" dirty="0">
                <a:solidFill>
                  <a:srgbClr val="FF0000"/>
                </a:solidFill>
              </a:rPr>
              <a:t>merge</a:t>
            </a:r>
            <a:r>
              <a:rPr lang="ko-KR" altLang="en-US" dirty="0">
                <a:solidFill>
                  <a:srgbClr val="FF0000"/>
                </a:solidFill>
              </a:rPr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5640825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04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3896</TotalTime>
  <Words>3517</Words>
  <Application>Microsoft Office PowerPoint</Application>
  <PresentationFormat>화면 슬라이드 쇼(4:3)</PresentationFormat>
  <Paragraphs>985</Paragraphs>
  <Slides>104</Slides>
  <Notes>80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협업하기 (leader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  <vt:lpstr>이슈관리하기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538</cp:revision>
  <dcterms:created xsi:type="dcterms:W3CDTF">2021-03-25T01:55:58Z</dcterms:created>
  <dcterms:modified xsi:type="dcterms:W3CDTF">2021-04-09T04:12:13Z</dcterms:modified>
</cp:coreProperties>
</file>