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1" r:id="rId2"/>
    <p:sldId id="352" r:id="rId3"/>
    <p:sldId id="328" r:id="rId4"/>
    <p:sldId id="329" r:id="rId5"/>
    <p:sldId id="353" r:id="rId6"/>
    <p:sldId id="330" r:id="rId7"/>
    <p:sldId id="331" r:id="rId8"/>
    <p:sldId id="333" r:id="rId9"/>
    <p:sldId id="334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285" r:id="rId37"/>
    <p:sldId id="364" r:id="rId38"/>
    <p:sldId id="367" r:id="rId39"/>
    <p:sldId id="363" r:id="rId40"/>
    <p:sldId id="365" r:id="rId41"/>
    <p:sldId id="366" r:id="rId42"/>
    <p:sldId id="355" r:id="rId43"/>
    <p:sldId id="289" r:id="rId44"/>
    <p:sldId id="291" r:id="rId45"/>
    <p:sldId id="292" r:id="rId46"/>
    <p:sldId id="259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3" d="100"/>
          <a:sy n="93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7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517145" y="32956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B2E5F-594B-412C-937C-A914CEF5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0" y="2337675"/>
            <a:ext cx="7811664" cy="19529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로그인하여 찾기 창에서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찾기 </a:t>
            </a:r>
            <a:r>
              <a:rPr lang="en-US" altLang="ko-KR" dirty="0">
                <a:latin typeface="+mn-ea"/>
              </a:rPr>
              <a:t>: git/git </a:t>
            </a:r>
            <a:r>
              <a:rPr lang="ko-KR" altLang="en-US" dirty="0">
                <a:latin typeface="+mn-ea"/>
              </a:rPr>
              <a:t>화면으로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계정확인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795585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1592493" y="1963033"/>
            <a:ext cx="4544191" cy="953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324856" y="2188869"/>
            <a:ext cx="5734661" cy="26665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915668" y="2794571"/>
            <a:ext cx="676825" cy="24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67640" y="2902097"/>
            <a:ext cx="5591401" cy="18618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F01340-A675-4015-B7BC-C516C36F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20" y="2024370"/>
            <a:ext cx="5385861" cy="25168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지금부터는 나의 저장소를 이용하는 것이므로 원저자에게 피해를 입하지 않고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자유롭게 사용해도 됨</a:t>
            </a:r>
            <a:r>
              <a:rPr lang="en-US" altLang="ko-KR" dirty="0">
                <a:latin typeface="+mn-ea"/>
              </a:rPr>
              <a:t>. (clone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349012"/>
            <a:ext cx="1010146" cy="266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347181" cy="16093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530301"/>
            <a:ext cx="901987" cy="259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46608" y="2615667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355978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497032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3337374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</TotalTime>
  <Words>1358</Words>
  <Application>Microsoft Office PowerPoint</Application>
  <PresentationFormat>화면 슬라이드 쇼(4:3)</PresentationFormat>
  <Paragraphs>287</Paragraphs>
  <Slides>48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원격저장소에서 복제하기</vt:lpstr>
      <vt:lpstr>Pull, Push 요약</vt:lpstr>
      <vt:lpstr>협업하기</vt:lpstr>
      <vt:lpstr>Pull Request</vt:lpstr>
      <vt:lpstr>Pull Request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355</cp:revision>
  <dcterms:created xsi:type="dcterms:W3CDTF">2021-03-25T01:55:58Z</dcterms:created>
  <dcterms:modified xsi:type="dcterms:W3CDTF">2021-03-31T07:06:25Z</dcterms:modified>
</cp:coreProperties>
</file>