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04" r:id="rId2"/>
    <p:sldId id="473" r:id="rId3"/>
    <p:sldId id="48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486" r:id="rId12"/>
    <p:sldId id="477" r:id="rId13"/>
    <p:sldId id="484" r:id="rId14"/>
    <p:sldId id="472" r:id="rId15"/>
    <p:sldId id="467" r:id="rId16"/>
    <p:sldId id="474" r:id="rId17"/>
    <p:sldId id="468" r:id="rId18"/>
    <p:sldId id="469" r:id="rId19"/>
    <p:sldId id="470" r:id="rId20"/>
    <p:sldId id="471" r:id="rId21"/>
    <p:sldId id="466" r:id="rId22"/>
    <p:sldId id="475" r:id="rId23"/>
    <p:sldId id="4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--hard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 your HEAD pointer to a previous commit …and discard all changes since then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all changes as </a:t>
            </a:r>
            <a:r>
              <a:rPr lang="en-US" altLang="ko-KR" dirty="0" err="1"/>
              <a:t>unstaged</a:t>
            </a:r>
            <a:r>
              <a:rPr lang="en-US" altLang="ko-KR" dirty="0"/>
              <a:t>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4175</TotalTime>
  <Words>1680</Words>
  <Application>Microsoft Office PowerPoint</Application>
  <PresentationFormat>화면 슬라이드 쇼(4:3)</PresentationFormat>
  <Paragraphs>239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UPDATE &amp; PUBLISH 관련</vt:lpstr>
      <vt:lpstr>MERGE &amp; REBASE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597</cp:revision>
  <dcterms:created xsi:type="dcterms:W3CDTF">2021-03-25T01:55:58Z</dcterms:created>
  <dcterms:modified xsi:type="dcterms:W3CDTF">2021-04-22T06:35:00Z</dcterms:modified>
</cp:coreProperties>
</file>