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48" r:id="rId68"/>
    <p:sldId id="449" r:id="rId69"/>
    <p:sldId id="288" r:id="rId70"/>
    <p:sldId id="289" r:id="rId71"/>
    <p:sldId id="291" r:id="rId72"/>
    <p:sldId id="292" r:id="rId73"/>
    <p:sldId id="290" r:id="rId74"/>
    <p:sldId id="259" r:id="rId75"/>
    <p:sldId id="355" r:id="rId76"/>
    <p:sldId id="368" r:id="rId77"/>
    <p:sldId id="384" r:id="rId78"/>
    <p:sldId id="387" r:id="rId79"/>
    <p:sldId id="388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400" r:id="rId89"/>
    <p:sldId id="403" r:id="rId90"/>
    <p:sldId id="401" r:id="rId91"/>
    <p:sldId id="402" r:id="rId92"/>
    <p:sldId id="389" r:id="rId93"/>
    <p:sldId id="390" r:id="rId94"/>
    <p:sldId id="391" r:id="rId95"/>
    <p:sldId id="362" r:id="rId96"/>
    <p:sldId id="370" r:id="rId97"/>
    <p:sldId id="369" r:id="rId98"/>
    <p:sldId id="363" r:id="rId99"/>
    <p:sldId id="365" r:id="rId100"/>
    <p:sldId id="339" r:id="rId101"/>
    <p:sldId id="383" r:id="rId102"/>
    <p:sldId id="385" r:id="rId103"/>
    <p:sldId id="386" r:id="rId104"/>
    <p:sldId id="414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</a:t>
            </a:r>
            <a:r>
              <a:rPr lang="en-US" altLang="ko-KR" dirty="0" smtClean="0"/>
              <a:t>PR</a:t>
            </a:r>
            <a:r>
              <a:rPr lang="ko-KR" altLang="en-US" dirty="0" smtClean="0"/>
              <a:t>한 사람만 보이나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들어가서 누구나 </a:t>
            </a:r>
            <a:r>
              <a:rPr lang="en-US" altLang="ko-KR" dirty="0" smtClean="0"/>
              <a:t>PR</a:t>
            </a:r>
            <a:r>
              <a:rPr lang="ko-KR" altLang="en-US" dirty="0" smtClean="0"/>
              <a:t>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누군가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의 내용을 수정했을 수 있다는 가정하에 가장 작업을 하기 전에 모두 다시 다운 받음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누군가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의 내용을 수정했을 수 있다는 가정하에 가장 작업을 하기 전에 모두 다시 다운 받음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박스는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 사람만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fork workflow</a:t>
            </a:r>
            <a:r>
              <a:rPr lang="ko-KR" altLang="en-US" dirty="0" smtClean="0"/>
              <a:t>와 차이가 있음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Fork flow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upstream</a:t>
            </a:r>
            <a:r>
              <a:rPr lang="ko-KR" altLang="en-US" baseline="0" dirty="0" smtClean="0"/>
              <a:t>에서만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권한이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앞쪽 </a:t>
            </a:r>
            <a:r>
              <a:rPr lang="en-US" altLang="ko-KR" dirty="0" smtClean="0"/>
              <a:t>‘file</a:t>
            </a:r>
            <a:r>
              <a:rPr lang="en-US" altLang="ko-KR" baseline="0" dirty="0" smtClean="0"/>
              <a:t> changed’</a:t>
            </a:r>
            <a:r>
              <a:rPr lang="ko-KR" altLang="en-US" baseline="0" dirty="0" smtClean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누군가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의 내용을 수정했을 수 있다는 가정하에 가장 작업을 하기 전에 모두 다시 다운 받음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박스는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 사람만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박스는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 사람만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박스는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 사람만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박스는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 사람만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04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00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가장 최근의 자료가 담겨 있는 </a:t>
            </a:r>
            <a:r>
              <a:rPr lang="en-US" altLang="ko-KR" dirty="0" smtClean="0">
                <a:latin typeface="+mn-ea"/>
              </a:rPr>
              <a:t>origin</a:t>
            </a:r>
            <a:r>
              <a:rPr lang="ko-KR" altLang="en-US" dirty="0" smtClean="0">
                <a:latin typeface="+mn-ea"/>
              </a:rPr>
              <a:t>의 내용을 그대로 다시 받기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main # main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</a:t>
            </a:r>
            <a:r>
              <a:rPr lang="en-US" altLang="ko-KR" dirty="0" smtClean="0">
                <a:latin typeface="+mn-ea"/>
              </a:rPr>
              <a:t>origin/main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# </a:t>
            </a:r>
            <a:r>
              <a:rPr lang="en-US" altLang="ko-KR" dirty="0" err="1" smtClean="0">
                <a:latin typeface="+mn-ea"/>
              </a:rPr>
              <a:t>sp</a:t>
            </a:r>
            <a:r>
              <a:rPr lang="ko-KR" altLang="en-US" dirty="0" smtClean="0">
                <a:latin typeface="+mn-ea"/>
              </a:rPr>
              <a:t>관 설명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열고 내용 기입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(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 smtClean="0">
                <a:latin typeface="+mn-ea"/>
              </a:rPr>
              <a:t>로컬저장소</a:t>
            </a:r>
            <a:r>
              <a:rPr lang="ko-KR" altLang="en-US" dirty="0" smtClean="0">
                <a:latin typeface="+mn-ea"/>
              </a:rPr>
              <a:t> 작업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</a:t>
            </a:r>
            <a:r>
              <a:rPr lang="en-US" altLang="ko-KR" dirty="0" smtClean="0">
                <a:latin typeface="+mn-ea"/>
              </a:rPr>
              <a:t>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 smtClean="0">
                <a:latin typeface="+mn-ea"/>
              </a:rPr>
              <a:t>로컬저장소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origin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-</a:t>
            </a:r>
            <a:r>
              <a:rPr lang="en-US" altLang="ko-KR" dirty="0" err="1" smtClean="0">
                <a:latin typeface="+mn-ea"/>
              </a:rPr>
              <a:t>av</a:t>
            </a:r>
            <a:r>
              <a:rPr lang="en-US" altLang="ko-KR" dirty="0" smtClean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-u origin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 smtClean="0">
                <a:latin typeface="+mn-ea"/>
              </a:rPr>
              <a:t> #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ko-KR" altLang="en-US" dirty="0" smtClean="0">
                <a:latin typeface="+mn-ea"/>
              </a:rPr>
              <a:t>은 첫번째 </a:t>
            </a:r>
            <a:r>
              <a:rPr lang="en-US" altLang="ko-KR" dirty="0" smtClean="0">
                <a:latin typeface="+mn-ea"/>
              </a:rPr>
              <a:t>push</a:t>
            </a:r>
            <a:r>
              <a:rPr lang="ko-KR" altLang="en-US" dirty="0" smtClean="0">
                <a:latin typeface="+mn-ea"/>
              </a:rPr>
              <a:t>이므로 </a:t>
            </a:r>
            <a:r>
              <a:rPr lang="en-US" altLang="ko-KR" dirty="0" smtClean="0">
                <a:latin typeface="+mn-ea"/>
              </a:rPr>
              <a:t>-u option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 smtClean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fasthill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smtClean="0">
                <a:latin typeface="+mn-ea"/>
              </a:rPr>
              <a:t>이동</a:t>
            </a:r>
            <a:endParaRPr lang="en-US" altLang="ko-KR" dirty="0" smtClean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로 가면 자동으로 연결되어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협업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</a:t>
            </a:r>
            <a:r>
              <a:rPr lang="ko-KR" altLang="en-US" dirty="0" smtClean="0">
                <a:latin typeface="+mn-ea"/>
              </a:rPr>
              <a:t>보임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클릭하면 </a:t>
            </a:r>
            <a:r>
              <a:rPr lang="en-US" altLang="ko-KR" dirty="0" smtClean="0">
                <a:latin typeface="+mn-ea"/>
              </a:rPr>
              <a:t>PR </a:t>
            </a:r>
            <a:r>
              <a:rPr lang="ko-KR" altLang="en-US" dirty="0" smtClean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en-US" altLang="ko-KR" dirty="0" smtClean="0"/>
              <a:t>owner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paichaisw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협업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</a:t>
            </a:r>
            <a:r>
              <a:rPr lang="ko-KR" altLang="en-US" dirty="0" smtClean="0">
                <a:latin typeface="+mn-ea"/>
              </a:rPr>
              <a:t>보이지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en-US" altLang="ko-KR" dirty="0" smtClean="0"/>
              <a:t>owner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paichaisw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브랜치로</a:t>
            </a:r>
            <a:r>
              <a:rPr lang="ko-KR" altLang="en-US" dirty="0" smtClean="0">
                <a:latin typeface="+mn-ea"/>
              </a:rPr>
              <a:t>  옮겨가면 신규 </a:t>
            </a:r>
            <a:r>
              <a:rPr lang="en-US" altLang="ko-KR" dirty="0" smtClean="0">
                <a:latin typeface="+mn-ea"/>
              </a:rPr>
              <a:t>commit </a:t>
            </a:r>
            <a:r>
              <a:rPr lang="ko-KR" altLang="en-US" dirty="0" smtClean="0">
                <a:latin typeface="+mn-ea"/>
              </a:rPr>
              <a:t>정보가 보임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참여자가 </a:t>
            </a:r>
            <a:r>
              <a:rPr lang="en-US" altLang="ko-KR" dirty="0" smtClean="0">
                <a:latin typeface="+mn-ea"/>
              </a:rPr>
              <a:t>PR</a:t>
            </a:r>
            <a:r>
              <a:rPr lang="ko-KR" altLang="en-US" dirty="0" smtClean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</a:t>
            </a:r>
            <a:r>
              <a:rPr lang="ko-KR" altLang="en-US" sz="1400" dirty="0" smtClean="0">
                <a:solidFill>
                  <a:srgbClr val="0000FF"/>
                </a:solidFill>
              </a:rPr>
              <a:t>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</a:t>
            </a:r>
            <a:r>
              <a:rPr lang="ko-KR" altLang="en-US" sz="1400" dirty="0" smtClean="0">
                <a:solidFill>
                  <a:srgbClr val="0000FF"/>
                </a:solidFill>
              </a:rPr>
              <a:t>곳을 확인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스크롤하여 변경된 내용 확인하</a:t>
            </a:r>
            <a:r>
              <a:rPr lang="ko-KR" altLang="en-US" dirty="0" smtClean="0">
                <a:latin typeface="+mn-ea"/>
              </a:rPr>
              <a:t>고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설명 추가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</a:t>
            </a:r>
            <a:r>
              <a:rPr lang="ko-KR" altLang="en-US" sz="1400" dirty="0" smtClean="0">
                <a:solidFill>
                  <a:srgbClr val="0000FF"/>
                </a:solidFill>
              </a:rPr>
              <a:t>번호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참여자</a:t>
            </a:r>
            <a:r>
              <a:rPr lang="ko-KR" altLang="en-US" dirty="0" smtClean="0"/>
              <a:t>에게 통보됨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ko-KR" altLang="en-US" dirty="0" smtClean="0">
                <a:latin typeface="+mn-ea"/>
              </a:rPr>
              <a:t>리더</a:t>
            </a:r>
            <a:r>
              <a:rPr lang="en-US" altLang="ko-KR" dirty="0" smtClean="0">
                <a:latin typeface="+mn-ea"/>
              </a:rPr>
              <a:t>(repository owner) </a:t>
            </a:r>
            <a:r>
              <a:rPr lang="ko-KR" altLang="en-US" dirty="0" smtClean="0">
                <a:latin typeface="+mn-ea"/>
              </a:rPr>
              <a:t>및 참여자에게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</a:p>
          <a:p>
            <a:pPr marL="620713" lvl="1" indent="-169863"/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 smtClean="0">
                <a:solidFill>
                  <a:srgbClr val="0000FF"/>
                </a:solidFill>
              </a:rPr>
              <a:t>다음쪽</a:t>
            </a:r>
            <a:r>
              <a:rPr lang="ko-KR" altLang="en-US" sz="1400" dirty="0" smtClean="0">
                <a:solidFill>
                  <a:srgbClr val="0000FF"/>
                </a:solidFill>
              </a:rPr>
              <a:t> 확인후 클릭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</a:p>
          <a:p>
            <a:pPr marL="620713" lvl="1" indent="-169863"/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화면과 동일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참여자 누구나 할 수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</a:p>
          <a:p>
            <a:pPr marL="620713" lvl="1" indent="-169863"/>
            <a:r>
              <a:rPr lang="ko-KR" altLang="en-US" dirty="0" smtClean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</a:p>
          <a:p>
            <a:pPr marL="620713" lvl="1" indent="-169863"/>
            <a:r>
              <a:rPr lang="ko-KR" altLang="en-US" dirty="0" smtClean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smtClean="0">
                <a:solidFill>
                  <a:srgbClr val="0000FF"/>
                </a:solidFill>
              </a:rPr>
              <a:t>마우스를 클릭한 상태로 움직여서 코멘트할 라인 </a:t>
            </a:r>
            <a:r>
              <a:rPr lang="ko-KR" altLang="en-US" sz="1400" dirty="0" err="1" smtClean="0">
                <a:solidFill>
                  <a:srgbClr val="0000FF"/>
                </a:solidFill>
              </a:rPr>
              <a:t>선정후</a:t>
            </a:r>
            <a:r>
              <a:rPr lang="ko-KR" altLang="en-US" sz="1400" dirty="0" smtClean="0">
                <a:solidFill>
                  <a:srgbClr val="0000FF"/>
                </a:solidFill>
              </a:rPr>
              <a:t> 놓으면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smtClean="0">
                <a:solidFill>
                  <a:srgbClr val="0000FF"/>
                </a:solidFill>
              </a:rPr>
              <a:t>comment</a:t>
            </a:r>
            <a:r>
              <a:rPr lang="ko-KR" altLang="en-US" sz="1400" dirty="0" smtClean="0">
                <a:solidFill>
                  <a:srgbClr val="0000FF"/>
                </a:solidFill>
              </a:rPr>
              <a:t>할 공간이 생기고 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r>
              <a:rPr lang="ko-KR" altLang="en-US" sz="1400" dirty="0" smtClean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 smtClean="0">
                <a:solidFill>
                  <a:srgbClr val="0000FF"/>
                </a:solidFill>
              </a:rPr>
              <a:t>입력후</a:t>
            </a:r>
            <a:r>
              <a:rPr lang="ko-KR" altLang="en-US" sz="1400" dirty="0" smtClean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FF"/>
                </a:solidFill>
              </a:rPr>
              <a:t>클릭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승인 </a:t>
            </a:r>
            <a:r>
              <a:rPr lang="ko-KR" altLang="en-US" sz="1400" smtClean="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승인 </a:t>
            </a:r>
            <a:r>
              <a:rPr lang="ko-KR" altLang="en-US" sz="1400" smtClean="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이미 승인을 했기 때문에 언제든지 완료 가능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제안자</a:t>
            </a:r>
            <a:r>
              <a:rPr lang="ko-KR" altLang="en-US" dirty="0" smtClean="0"/>
              <a:t>에게 통보됨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en-US" altLang="ko-KR" dirty="0" smtClean="0">
                <a:latin typeface="+mn-ea"/>
              </a:rPr>
              <a:t>PR</a:t>
            </a:r>
            <a:r>
              <a:rPr lang="ko-KR" altLang="en-US" dirty="0" smtClean="0">
                <a:latin typeface="+mn-ea"/>
              </a:rPr>
              <a:t>한 사람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제안자</a:t>
            </a:r>
            <a:r>
              <a:rPr lang="ko-KR" altLang="en-US" dirty="0" smtClean="0"/>
              <a:t>에게 통보됨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en-US" altLang="ko-KR" dirty="0" smtClean="0">
                <a:latin typeface="+mn-ea"/>
              </a:rPr>
              <a:t>PR</a:t>
            </a:r>
            <a:r>
              <a:rPr lang="ko-KR" altLang="en-US" dirty="0" smtClean="0">
                <a:latin typeface="+mn-ea"/>
              </a:rPr>
              <a:t>한 사람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 smtClean="0">
                <a:latin typeface="+mn-ea"/>
              </a:rPr>
              <a:t>  #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열고 내용 보강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 smtClean="0">
                <a:latin typeface="+mn-ea"/>
              </a:rPr>
              <a:t>로컬저장소</a:t>
            </a:r>
            <a:r>
              <a:rPr lang="ko-KR" altLang="en-US" dirty="0" smtClean="0">
                <a:latin typeface="+mn-ea"/>
              </a:rPr>
              <a:t> 작업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</a:t>
            </a:r>
            <a:r>
              <a:rPr lang="en-US" altLang="ko-KR" dirty="0" smtClean="0">
                <a:latin typeface="+mn-ea"/>
              </a:rPr>
              <a:t>‘3rd floor add to </a:t>
            </a:r>
            <a:r>
              <a:rPr lang="en-US" altLang="ko-KR" dirty="0" err="1" smtClean="0">
                <a:latin typeface="+mn-ea"/>
              </a:rPr>
              <a:t>sp</a:t>
            </a:r>
            <a:r>
              <a:rPr lang="en-US" altLang="ko-KR" dirty="0" smtClean="0">
                <a:latin typeface="+mn-ea"/>
              </a:rPr>
              <a:t> building’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 smtClean="0">
                <a:latin typeface="+mn-ea"/>
              </a:rPr>
              <a:t>로컬저장소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origin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-</a:t>
            </a:r>
            <a:r>
              <a:rPr lang="en-US" altLang="ko-KR" dirty="0" err="1" smtClean="0">
                <a:latin typeface="+mn-ea"/>
              </a:rPr>
              <a:t>avv</a:t>
            </a:r>
            <a:r>
              <a:rPr lang="en-US" altLang="ko-KR" dirty="0" smtClean="0">
                <a:latin typeface="+mn-ea"/>
              </a:rPr>
              <a:t>  # </a:t>
            </a: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트랙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자세히 리스트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 # </a:t>
            </a:r>
            <a:r>
              <a:rPr lang="en-US" altLang="ko-KR" dirty="0" err="1" smtClean="0">
                <a:latin typeface="+mn-ea"/>
              </a:rPr>
              <a:t>spbuilding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ko-KR" altLang="en-US" dirty="0">
                <a:latin typeface="+mn-ea"/>
              </a:rPr>
              <a:t>두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en-US" altLang="ko-KR" dirty="0" smtClean="0">
                <a:latin typeface="+mn-ea"/>
              </a:rPr>
              <a:t>push</a:t>
            </a:r>
            <a:r>
              <a:rPr lang="ko-KR" altLang="en-US" dirty="0" smtClean="0">
                <a:latin typeface="+mn-ea"/>
              </a:rPr>
              <a:t>이므로 간략히 </a:t>
            </a:r>
            <a:r>
              <a:rPr lang="en-US" altLang="ko-KR" dirty="0" smtClean="0">
                <a:latin typeface="+mn-ea"/>
              </a:rPr>
              <a:t>push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 smtClean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fasthill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smtClean="0">
                <a:latin typeface="+mn-ea"/>
              </a:rPr>
              <a:t>이동</a:t>
            </a:r>
            <a:endParaRPr lang="en-US" altLang="ko-KR" dirty="0" smtClean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로 가면 자동으로 연결되어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협업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</a:t>
            </a:r>
            <a:r>
              <a:rPr lang="ko-KR" altLang="en-US" dirty="0" smtClean="0">
                <a:latin typeface="+mn-ea"/>
              </a:rPr>
              <a:t>보이지 않음</a:t>
            </a:r>
            <a:r>
              <a:rPr lang="en-US" altLang="ko-KR" dirty="0" smtClean="0">
                <a:latin typeface="+mn-ea"/>
              </a:rPr>
              <a:t>(?)  ← (</a:t>
            </a:r>
            <a:r>
              <a:rPr lang="ko-KR" altLang="en-US" dirty="0" smtClean="0">
                <a:latin typeface="+mn-ea"/>
              </a:rPr>
              <a:t>첫번째 등록만 보임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클릭하여 변경 내용 확인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변경 화면으로 이</a:t>
            </a:r>
            <a:r>
              <a:rPr lang="ko-KR" altLang="en-US" dirty="0" smtClean="0">
                <a:latin typeface="+mn-ea"/>
              </a:rPr>
              <a:t>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클릭하</a:t>
            </a:r>
            <a:r>
              <a:rPr lang="ko-KR" altLang="en-US" sz="1400" dirty="0" smtClean="0">
                <a:solidFill>
                  <a:srgbClr val="FF0000"/>
                </a:solidFill>
              </a:rPr>
              <a:t>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변경된 내용 확인후 </a:t>
            </a:r>
            <a:r>
              <a:rPr lang="en-US" altLang="ko-KR" dirty="0" smtClean="0">
                <a:latin typeface="+mn-ea"/>
              </a:rPr>
              <a:t>review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밑</a:t>
            </a: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00FF"/>
                </a:solidFill>
              </a:rPr>
              <a:t>다음쪽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ko-KR" altLang="en-US" sz="1400" dirty="0" smtClean="0">
                <a:solidFill>
                  <a:srgbClr val="0000FF"/>
                </a:solidFill>
              </a:rPr>
              <a:t>에 코멘트 삽입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변경된 내용 확인후 </a:t>
            </a:r>
            <a:r>
              <a:rPr lang="en-US" altLang="ko-KR" dirty="0" smtClean="0">
                <a:latin typeface="+mn-ea"/>
              </a:rPr>
              <a:t>review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참여자</a:t>
            </a:r>
            <a:r>
              <a:rPr lang="ko-KR" altLang="en-US" dirty="0" smtClean="0"/>
              <a:t>에게 통보됨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ko-KR" altLang="en-US" dirty="0" smtClean="0">
                <a:latin typeface="+mn-ea"/>
              </a:rPr>
              <a:t>리더</a:t>
            </a:r>
            <a:r>
              <a:rPr lang="en-US" altLang="ko-KR" dirty="0" smtClean="0">
                <a:latin typeface="+mn-ea"/>
              </a:rPr>
              <a:t>(repository owner) </a:t>
            </a:r>
            <a:r>
              <a:rPr lang="ko-KR" altLang="en-US" dirty="0" smtClean="0">
                <a:latin typeface="+mn-ea"/>
              </a:rPr>
              <a:t>및 참여자에게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smtClean="0">
                <a:latin typeface="+mn-ea"/>
              </a:rPr>
              <a:t>PR</a:t>
            </a:r>
            <a:r>
              <a:rPr lang="ko-KR" altLang="en-US" dirty="0" smtClean="0">
                <a:latin typeface="+mn-ea"/>
              </a:rPr>
              <a:t>화면에 들어가서 내용 확인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01288" y="5743757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Upstream </a:t>
            </a:r>
            <a:r>
              <a:rPr lang="ko-KR" altLang="en-US" dirty="0">
                <a:solidFill>
                  <a:srgbClr val="FF0000"/>
                </a:solidFill>
              </a:rPr>
              <a:t>책임자가 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ko-KR" altLang="en-US" dirty="0">
                <a:solidFill>
                  <a:srgbClr val="FF0000"/>
                </a:solidFill>
              </a:rPr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5640825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진행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진행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후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삭제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smtClean="0">
                <a:latin typeface="+mn-ea"/>
              </a:rPr>
              <a:t>새로운 내용을 대체 됨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이미 승인을 했기 때문에 언제든지 완료 가능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제안자</a:t>
            </a:r>
            <a:r>
              <a:rPr lang="ko-KR" altLang="en-US" dirty="0" smtClean="0"/>
              <a:t>에게 통보됨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en-US" altLang="ko-KR" dirty="0" smtClean="0">
                <a:latin typeface="+mn-ea"/>
              </a:rPr>
              <a:t>PR</a:t>
            </a:r>
            <a:r>
              <a:rPr lang="ko-KR" altLang="en-US" dirty="0" smtClean="0">
                <a:latin typeface="+mn-ea"/>
              </a:rPr>
              <a:t>한 사람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통보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0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3646</TotalTime>
  <Words>3352</Words>
  <Application>Microsoft Office PowerPoint</Application>
  <PresentationFormat>화면 슬라이드 쇼(4:3)</PresentationFormat>
  <Paragraphs>985</Paragraphs>
  <Slides>104</Slides>
  <Notes>80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협업하기 (leader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535</cp:revision>
  <dcterms:created xsi:type="dcterms:W3CDTF">2021-03-25T01:55:58Z</dcterms:created>
  <dcterms:modified xsi:type="dcterms:W3CDTF">2021-04-08T14:54:49Z</dcterms:modified>
</cp:coreProperties>
</file>