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84" r:id="rId32"/>
    <p:sldId id="487" r:id="rId33"/>
    <p:sldId id="488" r:id="rId34"/>
    <p:sldId id="489" r:id="rId35"/>
    <p:sldId id="486" r:id="rId36"/>
    <p:sldId id="494" r:id="rId37"/>
    <p:sldId id="490" r:id="rId38"/>
    <p:sldId id="492" r:id="rId39"/>
    <p:sldId id="491" r:id="rId40"/>
    <p:sldId id="472" r:id="rId41"/>
    <p:sldId id="483" r:id="rId42"/>
    <p:sldId id="473" r:id="rId43"/>
    <p:sldId id="474" r:id="rId44"/>
    <p:sldId id="475" r:id="rId45"/>
    <p:sldId id="493" r:id="rId46"/>
    <p:sldId id="476" r:id="rId47"/>
    <p:sldId id="480" r:id="rId48"/>
    <p:sldId id="47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448" autoAdjust="0"/>
  </p:normalViewPr>
  <p:slideViewPr>
    <p:cSldViewPr snapToGrid="0">
      <p:cViewPr varScale="1">
        <p:scale>
          <a:sx n="87" d="100"/>
          <a:sy n="87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checkout -b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r>
              <a:rPr lang="ko-KR" altLang="en-US" baseline="0" dirty="0"/>
              <a:t>찾기</a:t>
            </a:r>
            <a:r>
              <a:rPr lang="en-US" altLang="ko-KR" baseline="0" dirty="0"/>
              <a:t>: “</a:t>
            </a:r>
            <a:r>
              <a:rPr lang="en-US" altLang="ko-KR" baseline="0" dirty="0" err="1"/>
              <a:t>user:MaStoTest</a:t>
            </a:r>
            <a:r>
              <a:rPr lang="en-US" altLang="ko-KR" baseline="0" dirty="0"/>
              <a:t>”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“</a:t>
            </a:r>
            <a:r>
              <a:rPr lang="en-US" altLang="ko-KR" baseline="0" dirty="0" err="1"/>
              <a:t>repo:daniel-hw</a:t>
            </a:r>
            <a:r>
              <a:rPr lang="en-US" altLang="ko-KR" baseline="0" dirty="0"/>
              <a:t>”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메일에서 접속이 불편하면 다음 </a:t>
            </a:r>
            <a:r>
              <a:rPr lang="ko-KR" altLang="en-US" dirty="0" err="1"/>
              <a:t>페이지에서처럼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27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12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97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5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89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3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09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접속이 안되었으면 이 페이지에서 </a:t>
            </a:r>
            <a:r>
              <a:rPr lang="ko-KR" altLang="en-US" dirty="0" err="1"/>
              <a:t>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64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3ED67D-1DF6-4130-82C9-118D7B1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C07FC-7704-4F0E-AF7E-620F980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8E1B06-C10A-4ABD-AF11-030B5E4D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9642E-0701-4A5D-93A4-6A8C987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-v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B7640A-BDAC-43D1-A2F5-A212E3AF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42F0AD-3011-4D91-BE8F-4241448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5CD70-D851-4EF6-A92B-CAEEF1E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8856-E0C9-4533-AF76-2AE233AD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817925-D564-47A8-9C6C-F0E523B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15512-0D33-4A6B-B5B5-35D4E93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7A181-9B2C-4852-84C4-1FF01146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C5DD9-BB23-4210-B08C-BFCCE00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7A74A-A931-4F44-B908-882D10E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B3FBE-5A88-4872-AF47-577B705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680C5-C9D7-4D59-9239-52AFD02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E415C3-6A6E-4C5F-A694-27A62365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EE615-85AF-4B97-A0C4-B602FA2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32B30-43F5-49AF-8C3A-56031D9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715873-A471-42A3-B468-63ED37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14B6-E5DF-4223-AB9A-E304704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F3746E-B94D-4D55-8E15-B7FDD1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85AE64-233D-45A7-90D6-28DF8F2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B7725-E7B2-4560-B0B6-F025455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(1/4)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57532F-5EDC-4EAC-87FD-12A06901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(2/4)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359C06-CA3F-4084-8FC0-84B1B87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3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(3/4)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C7920-8E5D-4DC4-A788-0D4EBA01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3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(4/4)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" idx="1"/>
            <a:endCxn id="5" idx="2"/>
          </p:cNvCxnSpPr>
          <p:nvPr/>
        </p:nvCxnSpPr>
        <p:spPr>
          <a:xfrm rot="10800000">
            <a:off x="2212023" y="3636390"/>
            <a:ext cx="3063316" cy="186804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1434124" y="337759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2702233" y="3835957"/>
            <a:ext cx="14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④ Pull Request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DAEEA2-8B6D-402C-910F-1B74506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7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≠</a:t>
            </a:r>
            <a:r>
              <a:rPr lang="ko-KR" altLang="en-US" dirty="0"/>
              <a:t> 로컬저장소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</a:p>
          <a:p>
            <a:pPr lvl="1"/>
            <a:r>
              <a:rPr lang="en-US" altLang="ko-KR" dirty="0">
                <a:latin typeface="+mn-ea"/>
              </a:rPr>
              <a:t>origin main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건드리지 않았음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후속 조치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정리 및 청소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필요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후 상태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main  (old)   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main (old)     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9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main =</a:t>
            </a:r>
            <a:r>
              <a:rPr lang="ko-KR" altLang="en-US" dirty="0"/>
              <a:t> 로컬저장소 </a:t>
            </a:r>
            <a:r>
              <a:rPr lang="en-US" altLang="ko-KR" dirty="0"/>
              <a:t>main </a:t>
            </a:r>
            <a:r>
              <a:rPr lang="ko-KR" altLang="en-US" dirty="0"/>
              <a:t>일치시키기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일치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pull upstream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(old)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493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DBA417F-8781-4F24-8688-2831C48E0E78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main =</a:t>
            </a:r>
            <a:r>
              <a:rPr lang="ko-KR" altLang="en-US" dirty="0"/>
              <a:t> 로컬저장소 </a:t>
            </a:r>
            <a:r>
              <a:rPr lang="en-US" altLang="ko-KR" dirty="0"/>
              <a:t>main, </a:t>
            </a:r>
            <a:r>
              <a:rPr lang="ko-KR" altLang="en-US" dirty="0"/>
              <a:t>사용된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일치 시킴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pull upstream main</a:t>
            </a:r>
          </a:p>
          <a:p>
            <a:pPr lvl="1"/>
            <a:r>
              <a:rPr lang="ko-KR" altLang="en-US" dirty="0">
                <a:latin typeface="+mn-ea"/>
              </a:rPr>
              <a:t>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 </a:t>
            </a:r>
            <a:r>
              <a:rPr lang="en-US" altLang="ko-KR" dirty="0">
                <a:latin typeface="+mn-ea"/>
              </a:rPr>
              <a:t>: branch -d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(old)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394F24-8F04-446A-A2ED-C05CEAF3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2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6FBFA2-18FF-4DFD-AA9E-2D2E60A844F1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로컬저장소 </a:t>
            </a:r>
            <a:r>
              <a:rPr lang="en-US" altLang="ko-KR" dirty="0"/>
              <a:t>main 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origin main </a:t>
            </a:r>
            <a:r>
              <a:rPr lang="ko-KR" altLang="en-US" dirty="0">
                <a:latin typeface="+mn-ea"/>
              </a:rPr>
              <a:t>일치 시킴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 origin main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6DD65-4B34-45D9-AD1E-C56CC923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491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178363" y="365656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C14454-39C1-41B8-839C-4D9DD882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AD7B89E-CA31-4C8C-B019-18E20193C36E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로컬저장소 </a:t>
            </a:r>
            <a:r>
              <a:rPr lang="en-US" altLang="ko-KR" dirty="0"/>
              <a:t>main 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일치시키기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origin main </a:t>
            </a:r>
            <a:r>
              <a:rPr lang="ko-KR" altLang="en-US" dirty="0">
                <a:latin typeface="+mn-ea"/>
              </a:rPr>
              <a:t>일치 시킴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 origin main</a:t>
            </a:r>
          </a:p>
          <a:p>
            <a:pPr lvl="1"/>
            <a:r>
              <a:rPr lang="ko-KR" altLang="en-US" dirty="0">
                <a:latin typeface="+mn-ea"/>
              </a:rPr>
              <a:t>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2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D50867-B894-4043-98B7-9AD0CF04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B563F4-78DF-437B-B832-F21834A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3C32B-72D4-4BDC-9D10-DBE8BE1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62429C-D2E6-4C6B-B0FE-5F29252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4F61D-D2C6-469B-AB4D-606C44DF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DAAA93-E934-4FEE-ABBD-58C121B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472996" y="398428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61B19CC-4D07-4C10-AF2C-75E43785A964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1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latin typeface="+mn-ea"/>
              </a:rPr>
              <a:t>Fork</a:t>
            </a:r>
            <a:r>
              <a:rPr lang="ko-KR" altLang="en-US" dirty="0"/>
              <a:t>하는 방식으로 해서 </a:t>
            </a:r>
            <a:r>
              <a:rPr lang="en-US" altLang="ko-KR" dirty="0"/>
              <a:t>3</a:t>
            </a:r>
            <a:r>
              <a:rPr lang="ko-KR" altLang="en-US" dirty="0"/>
              <a:t>군데 내용을 일치시키면 안되나</a:t>
            </a:r>
            <a:r>
              <a:rPr lang="en-US" altLang="ko-KR" dirty="0"/>
              <a:t>?</a:t>
            </a:r>
          </a:p>
          <a:p>
            <a:pPr marL="466725" lvl="1" indent="-201613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시도해 보면 → </a:t>
            </a:r>
            <a:r>
              <a:rPr lang="en-US" altLang="ko-KR" dirty="0">
                <a:latin typeface="+mn-ea"/>
              </a:rPr>
              <a:t>you’ve already forked !  </a:t>
            </a:r>
            <a:r>
              <a:rPr lang="ko-KR" altLang="en-US" dirty="0">
                <a:latin typeface="+mn-ea"/>
              </a:rPr>
              <a:t>메시지 발생함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이미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된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에는 덮어쓰기가 안 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이 방식으로는 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C65D2-2E7E-4A4E-A239-2EAB558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981FE439-FC48-4D78-B811-9C06D3F42FA4}"/>
              </a:ext>
            </a:extLst>
          </p:cNvPr>
          <p:cNvSpPr/>
          <p:nvPr/>
        </p:nvSpPr>
        <p:spPr>
          <a:xfrm rot="5400000">
            <a:off x="3435897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55BA4C-B695-43D4-A41D-5F624A8C1CF1}"/>
              </a:ext>
            </a:extLst>
          </p:cNvPr>
          <p:cNvCxnSpPr>
            <a:cxnSpLocks/>
          </p:cNvCxnSpPr>
          <p:nvPr/>
        </p:nvCxnSpPr>
        <p:spPr>
          <a:xfrm flipH="1">
            <a:off x="3681663" y="2343817"/>
            <a:ext cx="1297650" cy="10503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71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775DA8-C328-47D1-90D8-4B02555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077362-8864-43F0-9B0D-3A411B8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16CCA-734A-42D4-A76C-58F3A974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7F8C0-822F-4F70-AF2A-0537E3D7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98CEB-E704-48D2-9309-73BAF28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0D60B3-8F8C-425C-B40E-E530122B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3B7FD5-2DE0-4497-9B70-EC03A4F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EBD676-8F24-4E50-9A40-6845FEF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4647</TotalTime>
  <Words>2833</Words>
  <Application>Microsoft Office PowerPoint</Application>
  <PresentationFormat>화면 슬라이드 쇼(4:3)</PresentationFormat>
  <Paragraphs>741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Fork에서 Pull Request까지 과정 (1/4) </vt:lpstr>
      <vt:lpstr>Fork에서 Pull Request까지 과정 (2/4) </vt:lpstr>
      <vt:lpstr>Fork에서 Pull Request까지 과정 (3/4) </vt:lpstr>
      <vt:lpstr>Fork에서 Pull Request까지 과정 (4/4) </vt:lpstr>
      <vt:lpstr>Pull Request 최종결과 후 상태</vt:lpstr>
      <vt:lpstr>Pull Request 최종결과 확인 후 마무리 작업 순서 (1/4)</vt:lpstr>
      <vt:lpstr>Pull Request 최종결과 확인 후 마무리 작업 순서 (2/4)</vt:lpstr>
      <vt:lpstr>Pull Request 최종결과 확인 후 마무리 작업 순서 (3/4)</vt:lpstr>
      <vt:lpstr>Pull Request 최종결과 확인 후 마무리 작업 순서 (4/4)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 (참고)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665</cp:revision>
  <dcterms:created xsi:type="dcterms:W3CDTF">2021-03-25T01:55:58Z</dcterms:created>
  <dcterms:modified xsi:type="dcterms:W3CDTF">2021-07-06T07:20:49Z</dcterms:modified>
</cp:coreProperties>
</file>