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404" r:id="rId2"/>
    <p:sldId id="366" r:id="rId3"/>
    <p:sldId id="406" r:id="rId4"/>
    <p:sldId id="364" r:id="rId5"/>
    <p:sldId id="367" r:id="rId6"/>
    <p:sldId id="405" r:id="rId7"/>
    <p:sldId id="468" r:id="rId8"/>
    <p:sldId id="356" r:id="rId9"/>
    <p:sldId id="358" r:id="rId10"/>
    <p:sldId id="359" r:id="rId11"/>
    <p:sldId id="371" r:id="rId12"/>
    <p:sldId id="407" r:id="rId13"/>
    <p:sldId id="372" r:id="rId14"/>
    <p:sldId id="360" r:id="rId15"/>
    <p:sldId id="469" r:id="rId16"/>
    <p:sldId id="361" r:id="rId17"/>
    <p:sldId id="470" r:id="rId18"/>
    <p:sldId id="373" r:id="rId19"/>
    <p:sldId id="375" r:id="rId20"/>
    <p:sldId id="377" r:id="rId21"/>
    <p:sldId id="376" r:id="rId22"/>
    <p:sldId id="378" r:id="rId23"/>
    <p:sldId id="379" r:id="rId24"/>
    <p:sldId id="380" r:id="rId25"/>
    <p:sldId id="381" r:id="rId26"/>
    <p:sldId id="382" r:id="rId27"/>
    <p:sldId id="408" r:id="rId28"/>
    <p:sldId id="471" r:id="rId29"/>
    <p:sldId id="409" r:id="rId30"/>
    <p:sldId id="472" r:id="rId31"/>
    <p:sldId id="410" r:id="rId32"/>
    <p:sldId id="411" r:id="rId33"/>
    <p:sldId id="412" r:id="rId34"/>
    <p:sldId id="473" r:id="rId35"/>
    <p:sldId id="415" r:id="rId36"/>
    <p:sldId id="416" r:id="rId37"/>
    <p:sldId id="417" r:id="rId38"/>
    <p:sldId id="418" r:id="rId39"/>
    <p:sldId id="420" r:id="rId40"/>
    <p:sldId id="421" r:id="rId41"/>
    <p:sldId id="422" r:id="rId42"/>
    <p:sldId id="423" r:id="rId43"/>
    <p:sldId id="424" r:id="rId44"/>
    <p:sldId id="425" r:id="rId45"/>
    <p:sldId id="427" r:id="rId46"/>
    <p:sldId id="426" r:id="rId47"/>
    <p:sldId id="428" r:id="rId48"/>
    <p:sldId id="429" r:id="rId49"/>
    <p:sldId id="419" r:id="rId50"/>
    <p:sldId id="430" r:id="rId51"/>
    <p:sldId id="431" r:id="rId52"/>
    <p:sldId id="432" r:id="rId53"/>
    <p:sldId id="433" r:id="rId54"/>
    <p:sldId id="474" r:id="rId55"/>
    <p:sldId id="434" r:id="rId56"/>
    <p:sldId id="435" r:id="rId57"/>
    <p:sldId id="436" r:id="rId58"/>
    <p:sldId id="437" r:id="rId59"/>
    <p:sldId id="439" r:id="rId60"/>
    <p:sldId id="440" r:id="rId61"/>
    <p:sldId id="441" r:id="rId62"/>
    <p:sldId id="442" r:id="rId63"/>
    <p:sldId id="443" r:id="rId64"/>
    <p:sldId id="444" r:id="rId65"/>
    <p:sldId id="446" r:id="rId66"/>
    <p:sldId id="450" r:id="rId67"/>
    <p:sldId id="447" r:id="rId68"/>
    <p:sldId id="451" r:id="rId69"/>
    <p:sldId id="452" r:id="rId70"/>
    <p:sldId id="453" r:id="rId71"/>
    <p:sldId id="454" r:id="rId72"/>
    <p:sldId id="456" r:id="rId73"/>
    <p:sldId id="457" r:id="rId74"/>
    <p:sldId id="458" r:id="rId75"/>
    <p:sldId id="467" r:id="rId76"/>
    <p:sldId id="464" r:id="rId77"/>
    <p:sldId id="465" r:id="rId78"/>
    <p:sldId id="448" r:id="rId79"/>
    <p:sldId id="455" r:id="rId80"/>
    <p:sldId id="459" r:id="rId81"/>
    <p:sldId id="461" r:id="rId82"/>
    <p:sldId id="462" r:id="rId83"/>
    <p:sldId id="460" r:id="rId84"/>
    <p:sldId id="463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5448" autoAdjust="0"/>
  </p:normalViewPr>
  <p:slideViewPr>
    <p:cSldViewPr snapToGrid="0">
      <p:cViewPr varScale="1">
        <p:scale>
          <a:sx n="87" d="100"/>
          <a:sy n="87" d="100"/>
        </p:scale>
        <p:origin x="13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초대받은 사람</a:t>
            </a:r>
            <a:r>
              <a:rPr lang="en-US" altLang="ko-KR" dirty="0"/>
              <a:t> </a:t>
            </a:r>
            <a:r>
              <a:rPr lang="ko-KR" altLang="en-US" dirty="0"/>
              <a:t>화면에는  </a:t>
            </a:r>
            <a:r>
              <a:rPr lang="en-US" altLang="ko-KR" dirty="0"/>
              <a:t>setting</a:t>
            </a:r>
            <a:r>
              <a:rPr lang="ko-KR" altLang="en-US" dirty="0"/>
              <a:t>탭이 보이지 않음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Owner </a:t>
            </a:r>
            <a:r>
              <a:rPr lang="ko-KR" altLang="en-US" dirty="0"/>
              <a:t>화면에는  </a:t>
            </a:r>
            <a:r>
              <a:rPr lang="en-US" altLang="ko-KR" dirty="0"/>
              <a:t>setting</a:t>
            </a:r>
            <a:r>
              <a:rPr lang="ko-KR" altLang="en-US" dirty="0"/>
              <a:t>탭이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29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2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화면으로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refresh button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실습을 위하여 </a:t>
            </a:r>
            <a:r>
              <a:rPr lang="en-US" altLang="ko-KR" dirty="0"/>
              <a:t>clone</a:t>
            </a:r>
            <a:r>
              <a:rPr lang="ko-KR" altLang="en-US" dirty="0"/>
              <a:t>후 </a:t>
            </a:r>
            <a:r>
              <a:rPr lang="en-US" altLang="ko-KR" dirty="0"/>
              <a:t>git config user.name </a:t>
            </a:r>
            <a:r>
              <a:rPr lang="en-US" altLang="ko-KR" dirty="0" err="1"/>
              <a:t>MaStotest</a:t>
            </a:r>
            <a:r>
              <a:rPr lang="en-US" altLang="ko-KR" dirty="0"/>
              <a:t>, </a:t>
            </a:r>
            <a:r>
              <a:rPr lang="en-US" altLang="ko-KR" dirty="0" err="1"/>
              <a:t>user.email</a:t>
            </a:r>
            <a:r>
              <a:rPr lang="en-US" altLang="ko-KR" dirty="0"/>
              <a:t> kangeun2021@gmail.com </a:t>
            </a:r>
            <a:r>
              <a:rPr lang="ko-KR" altLang="en-US" dirty="0"/>
              <a:t>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68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8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24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PR</a:t>
            </a:r>
            <a:r>
              <a:rPr lang="ko-KR" altLang="en-US" dirty="0"/>
              <a:t>한 사람만 보이나</a:t>
            </a:r>
            <a:r>
              <a:rPr lang="en-US" altLang="ko-KR" dirty="0"/>
              <a:t>, </a:t>
            </a:r>
            <a:r>
              <a:rPr lang="ko-KR" altLang="en-US" dirty="0" err="1"/>
              <a:t>브랜치로</a:t>
            </a:r>
            <a:r>
              <a:rPr lang="ko-KR" altLang="en-US" dirty="0"/>
              <a:t> 들어가서 누구나 </a:t>
            </a:r>
            <a:r>
              <a:rPr lang="en-US" altLang="ko-KR" dirty="0"/>
              <a:t>PR</a:t>
            </a:r>
            <a:r>
              <a:rPr lang="ko-KR" altLang="en-US" dirty="0"/>
              <a:t>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 Push</a:t>
            </a:r>
            <a:r>
              <a:rPr lang="ko-KR" altLang="en-US" dirty="0"/>
              <a:t>한 </a:t>
            </a:r>
            <a:r>
              <a:rPr lang="en-US" altLang="ko-KR" dirty="0" err="1"/>
              <a:t>collabarator</a:t>
            </a:r>
            <a:r>
              <a:rPr lang="ko-KR" altLang="en-US" dirty="0"/>
              <a:t>화면에만 보임</a:t>
            </a:r>
            <a:r>
              <a:rPr lang="en-US" altLang="ko-KR" dirty="0"/>
              <a:t>. Owner</a:t>
            </a:r>
            <a:r>
              <a:rPr lang="ko-KR" altLang="en-US" dirty="0"/>
              <a:t>화면에는 이 파란 박스는 보이지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r>
              <a:rPr lang="en-US" altLang="ko-KR" baseline="0" dirty="0"/>
              <a:t> request</a:t>
            </a:r>
            <a:r>
              <a:rPr lang="ko-KR" altLang="en-US" baseline="0" dirty="0"/>
              <a:t>는 누구라도 할 수 있음 다만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접근하는 순서가 다름</a:t>
            </a:r>
            <a:r>
              <a:rPr lang="en-US" altLang="ko-KR" baseline="0" dirty="0"/>
              <a:t>. Push</a:t>
            </a:r>
            <a:r>
              <a:rPr lang="ko-KR" altLang="en-US" baseline="0" dirty="0"/>
              <a:t>한 사람은 쉽게 다른 사람은 </a:t>
            </a:r>
            <a:r>
              <a:rPr lang="en-US" altLang="ko-KR" baseline="0" dirty="0"/>
              <a:t>push</a:t>
            </a:r>
            <a:r>
              <a:rPr lang="ko-KR" altLang="en-US" baseline="0" dirty="0"/>
              <a:t>된 </a:t>
            </a:r>
            <a:r>
              <a:rPr lang="en-US" altLang="ko-KR" baseline="0" dirty="0"/>
              <a:t>branch</a:t>
            </a:r>
            <a:r>
              <a:rPr lang="ko-KR" altLang="en-US" baseline="0" dirty="0"/>
              <a:t>를 찾아가서 </a:t>
            </a:r>
            <a:r>
              <a:rPr lang="en-US" altLang="ko-KR" baseline="0" dirty="0"/>
              <a:t>PR</a:t>
            </a:r>
            <a:r>
              <a:rPr lang="ko-KR" altLang="en-US" baseline="0" dirty="0"/>
              <a:t>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Owner</a:t>
            </a:r>
            <a:r>
              <a:rPr lang="ko-KR" altLang="en-US" dirty="0"/>
              <a:t>화면에서도 할 수 있지만 </a:t>
            </a:r>
            <a:r>
              <a:rPr lang="en-US" altLang="ko-KR" dirty="0"/>
              <a:t>collaborator</a:t>
            </a:r>
            <a:r>
              <a:rPr lang="ko-KR" altLang="en-US" dirty="0"/>
              <a:t>가 </a:t>
            </a:r>
            <a:r>
              <a:rPr lang="en-US" altLang="ko-KR" dirty="0" err="1"/>
              <a:t>pr</a:t>
            </a:r>
            <a:r>
              <a:rPr lang="ko-KR" altLang="en-US" dirty="0"/>
              <a:t>하는 것으로 연습하기 위하여 </a:t>
            </a:r>
            <a:r>
              <a:rPr lang="ko-KR" altLang="en-US" dirty="0" err="1"/>
              <a:t>다음쪽으로</a:t>
            </a:r>
            <a:r>
              <a:rPr lang="ko-KR" altLang="en-US" dirty="0"/>
              <a:t> 넘어 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fork workflow</a:t>
            </a:r>
            <a:r>
              <a:rPr lang="ko-KR" altLang="en-US" dirty="0"/>
              <a:t>와 차이가 있음</a:t>
            </a:r>
            <a:r>
              <a:rPr lang="en-US" altLang="ko-KR" dirty="0"/>
              <a:t>.</a:t>
            </a:r>
            <a:r>
              <a:rPr lang="en-US" altLang="ko-KR" baseline="0" dirty="0"/>
              <a:t> Fork flow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upstream</a:t>
            </a:r>
            <a:r>
              <a:rPr lang="ko-KR" altLang="en-US" baseline="0" dirty="0"/>
              <a:t>에서만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권한이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앞쪽 </a:t>
            </a:r>
            <a:r>
              <a:rPr lang="en-US" altLang="ko-KR" dirty="0"/>
              <a:t>‘file</a:t>
            </a:r>
            <a:r>
              <a:rPr lang="en-US" altLang="ko-KR" baseline="0" dirty="0"/>
              <a:t> changed’</a:t>
            </a:r>
            <a:r>
              <a:rPr lang="ko-KR" altLang="en-US" baseline="0" dirty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Start</a:t>
            </a:r>
            <a:r>
              <a:rPr lang="en-US" altLang="ko-KR" baseline="0" dirty="0"/>
              <a:t> a review</a:t>
            </a:r>
            <a:r>
              <a:rPr lang="ko-KR" altLang="en-US" baseline="0" dirty="0"/>
              <a:t>는 리뷰 할 것이 많이 있을 때 여러 가지를 한번에 하고 다음 쪽의 의견</a:t>
            </a:r>
            <a:r>
              <a:rPr lang="en-US" altLang="ko-KR" baseline="0" dirty="0"/>
              <a:t>,, </a:t>
            </a:r>
            <a:r>
              <a:rPr lang="ko-KR" altLang="en-US" baseline="0" dirty="0" err="1"/>
              <a:t>승인등을</a:t>
            </a:r>
            <a:r>
              <a:rPr lang="ko-KR" altLang="en-US" baseline="0" dirty="0"/>
              <a:t> 결정하고 </a:t>
            </a:r>
            <a:r>
              <a:rPr lang="en-US" altLang="ko-KR" baseline="0" dirty="0"/>
              <a:t>submit</a:t>
            </a:r>
            <a:r>
              <a:rPr lang="ko-KR" altLang="en-US" baseline="0" dirty="0"/>
              <a:t>하게 되며</a:t>
            </a:r>
            <a:r>
              <a:rPr lang="en-US" altLang="ko-KR" baseline="0" dirty="0"/>
              <a:t>, </a:t>
            </a:r>
          </a:p>
          <a:p>
            <a:r>
              <a:rPr lang="en-US" altLang="ko-KR" baseline="0" dirty="0"/>
              <a:t>Add single comment</a:t>
            </a:r>
            <a:r>
              <a:rPr lang="ko-KR" altLang="en-US" baseline="0" dirty="0"/>
              <a:t>는 하나만 </a:t>
            </a:r>
            <a:r>
              <a:rPr lang="ko-KR" altLang="en-US" baseline="0" dirty="0" err="1"/>
              <a:t>커멘트하고</a:t>
            </a:r>
            <a:r>
              <a:rPr lang="ko-KR" altLang="en-US" baseline="0" dirty="0"/>
              <a:t>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866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화면을 내려 보면 내용을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 내용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31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참여자 모두에게 통보되는 지</a:t>
            </a:r>
            <a:r>
              <a:rPr lang="ko-KR" altLang="en-US" baseline="0" dirty="0"/>
              <a:t> 확인해야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Resolve</a:t>
            </a:r>
            <a:r>
              <a:rPr lang="ko-KR" altLang="en-US" dirty="0"/>
              <a:t>하지 않아도 </a:t>
            </a:r>
            <a:r>
              <a:rPr lang="en-US" altLang="ko-KR" dirty="0"/>
              <a:t>merge</a:t>
            </a:r>
            <a:r>
              <a:rPr lang="ko-KR" altLang="en-US" dirty="0"/>
              <a:t>로 넘어갈 수 있으나 단계를 밟아서 넘어감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가 완료되면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삭제하라는 화면이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내용이 바뀐 것을 확인하고</a:t>
            </a:r>
            <a:r>
              <a:rPr lang="en-US" altLang="ko-KR" dirty="0"/>
              <a:t>,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있는 것을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29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3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리더가 과제수행하는 과정도 해야 하나 방법은 동일하기 때문에 </a:t>
            </a:r>
            <a:r>
              <a:rPr lang="ko-KR" altLang="en-US" dirty="0" err="1"/>
              <a:t>스킾하고</a:t>
            </a:r>
            <a:r>
              <a:rPr lang="ko-KR" altLang="en-US" dirty="0"/>
              <a:t> 여기까지만 진행하고 협업 프로세스 진행 끝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Gitflow</a:t>
            </a:r>
            <a:r>
              <a:rPr lang="en-US" altLang="ko-KR" dirty="0"/>
              <a:t> </a:t>
            </a:r>
            <a:r>
              <a:rPr lang="ko-KR" altLang="en-US" dirty="0"/>
              <a:t>프로세스가 있으나</a:t>
            </a:r>
            <a:r>
              <a:rPr lang="en-US" altLang="ko-KR" dirty="0"/>
              <a:t>, </a:t>
            </a:r>
            <a:r>
              <a:rPr lang="ko-KR" altLang="en-US" dirty="0"/>
              <a:t>과정은 </a:t>
            </a:r>
            <a:r>
              <a:rPr lang="ko-KR" altLang="en-US" dirty="0" err="1"/>
              <a:t>대동소이하므로</a:t>
            </a:r>
            <a:r>
              <a:rPr lang="ko-KR" altLang="en-US" dirty="0"/>
              <a:t> 추후에 실무에서 사용하면서 익히면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696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367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624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995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개의 메일로 진행 내용을 다 볼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11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73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913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Owner</a:t>
            </a:r>
            <a:r>
              <a:rPr lang="ko-KR" altLang="en-US" dirty="0"/>
              <a:t>가 하던</a:t>
            </a:r>
            <a:r>
              <a:rPr lang="en-US" altLang="ko-KR" dirty="0"/>
              <a:t>, </a:t>
            </a:r>
            <a:r>
              <a:rPr lang="ko-KR" altLang="en-US" dirty="0"/>
              <a:t>참여자가 스스로 나가던</a:t>
            </a:r>
            <a:r>
              <a:rPr lang="en-US" altLang="ko-KR" dirty="0"/>
              <a:t>, </a:t>
            </a:r>
            <a:r>
              <a:rPr lang="ko-KR" altLang="en-US" dirty="0"/>
              <a:t>한쪽에서 나가면 양쪽에 자동적으로 탈퇴하게 </a:t>
            </a:r>
            <a:r>
              <a:rPr lang="ko-KR" altLang="en-US"/>
              <a:t>되어 협업자로서 표시가 </a:t>
            </a:r>
            <a:r>
              <a:rPr lang="ko-KR" altLang="en-US" dirty="0"/>
              <a:t>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4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7512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AEBEA6-A456-4EAF-8669-F16BED6C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39" y="1577655"/>
            <a:ext cx="5167801" cy="454507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로그인 된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5361" y="4925096"/>
            <a:ext cx="1021039" cy="355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53FDF2-4031-46A1-9EE1-25408B2E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01ADF-585F-4949-8BDA-EF88925C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5C8726-A333-4CA1-B549-DF9A373E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07" y="2396209"/>
            <a:ext cx="6124902" cy="380809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151938" y="2390882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542746" y="4326866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104500" y="4742822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021AE1-9890-4FFB-B656-9E7E8421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F3B1C-1B59-4CED-A3F5-623B7120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A6306C-57B8-403B-912D-C4467030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5" y="2016369"/>
            <a:ext cx="7513249" cy="42203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729910" y="2016373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119ED-3DA4-44DB-A71F-8A7C80377585}"/>
              </a:ext>
            </a:extLst>
          </p:cNvPr>
          <p:cNvSpPr/>
          <p:nvPr/>
        </p:nvSpPr>
        <p:spPr>
          <a:xfrm>
            <a:off x="7099752" y="2426681"/>
            <a:ext cx="1087312" cy="3165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66A230-F78B-4E55-B7FC-0B005047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BCDB7B-C605-48E7-A62E-0389046E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95" y="1970645"/>
            <a:ext cx="7720702" cy="429729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owner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858863" y="2028096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6277BC-CE6D-4014-95ED-21DADBEA2237}"/>
              </a:ext>
            </a:extLst>
          </p:cNvPr>
          <p:cNvSpPr/>
          <p:nvPr/>
        </p:nvSpPr>
        <p:spPr>
          <a:xfrm>
            <a:off x="7287320" y="2426681"/>
            <a:ext cx="1087312" cy="3165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E10878-8B8D-4157-BF3C-9C0BB91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7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FEA9650-A8B5-4170-9A9D-CD483EEA6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1" y="2014931"/>
            <a:ext cx="7974945" cy="4174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owner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인원이 있으면 반복 추가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854103" y="3348766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61254" y="2425835"/>
            <a:ext cx="840808" cy="247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949BAE-3F4C-47EE-B4D8-E065C3A7F0F3}"/>
              </a:ext>
            </a:extLst>
          </p:cNvPr>
          <p:cNvSpPr/>
          <p:nvPr/>
        </p:nvSpPr>
        <p:spPr>
          <a:xfrm>
            <a:off x="7492647" y="4637391"/>
            <a:ext cx="1157299" cy="251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F2C28B-5472-4689-B72B-B9759A20EF27}"/>
              </a:ext>
            </a:extLst>
          </p:cNvPr>
          <p:cNvSpPr/>
          <p:nvPr/>
        </p:nvSpPr>
        <p:spPr>
          <a:xfrm>
            <a:off x="4860642" y="3665778"/>
            <a:ext cx="1762895" cy="3435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6AFCDC-CA09-4E6F-ABDA-91CCC329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6D88F-1A2F-4B64-AAEA-4328BDBAC2A4}"/>
              </a:ext>
            </a:extLst>
          </p:cNvPr>
          <p:cNvSpPr txBox="1"/>
          <p:nvPr/>
        </p:nvSpPr>
        <p:spPr>
          <a:xfrm>
            <a:off x="83880" y="519300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FF"/>
                </a:solidFill>
              </a:rPr>
              <a:t>수락전</a:t>
            </a:r>
            <a:r>
              <a:rPr lang="ko-KR" altLang="en-US" sz="1400" dirty="0">
                <a:solidFill>
                  <a:srgbClr val="0000FF"/>
                </a:solidFill>
              </a:rPr>
              <a:t>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28B6D7-85EC-427D-B488-E1B80A358E39}"/>
              </a:ext>
            </a:extLst>
          </p:cNvPr>
          <p:cNvSpPr txBox="1"/>
          <p:nvPr/>
        </p:nvSpPr>
        <p:spPr>
          <a:xfrm>
            <a:off x="83880" y="3812590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FF"/>
                </a:solidFill>
              </a:rPr>
              <a:t>수락후</a:t>
            </a:r>
            <a:r>
              <a:rPr lang="ko-KR" altLang="en-US" sz="1400" dirty="0">
                <a:solidFill>
                  <a:srgbClr val="0000FF"/>
                </a:solidFill>
              </a:rPr>
              <a:t> 화면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C8B83-9AC0-4CF1-84A0-44C4D9B8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61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AE81E6-E97B-479F-9D02-F6C6E50D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DCD4BE-4400-4D64-B8AF-109B6A2A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 </a:t>
            </a:r>
            <a:r>
              <a:rPr lang="en-US" altLang="ko-KR" dirty="0"/>
              <a:t>: leader)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7CD13-A1CA-466E-BFA0-43FB439B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26AD1D-4985-4D8A-A58B-4CB229D1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1" y="2378263"/>
            <a:ext cx="6951785" cy="386990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1" y="4325744"/>
            <a:ext cx="1574472" cy="211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1943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B3A8FA-2F56-45D2-874C-B58F6613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C518F-5187-4070-823D-00A8A9B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AF151F-25E9-4237-9BDB-6B8FEA17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53" y="4442055"/>
            <a:ext cx="3686175" cy="12954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aichai_collab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938029" y="5347260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4B495F-8FC0-4E70-AFD5-0C5715D5DE56}"/>
              </a:ext>
            </a:extLst>
          </p:cNvPr>
          <p:cNvSpPr/>
          <p:nvPr/>
        </p:nvSpPr>
        <p:spPr>
          <a:xfrm>
            <a:off x="4462871" y="4442055"/>
            <a:ext cx="871129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16F9C7-39D6-4424-9334-F1826093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8A8D13-F6EF-49A1-849F-5378EBBF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19" y="2408725"/>
            <a:ext cx="4676775" cy="18764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CC5A8C-6602-4F37-BADD-D54619BA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61110C-9222-4F80-8B63-E59DE7EF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D9C169-A127-4DC9-B101-410B19FE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3495305"/>
            <a:ext cx="7572375" cy="8667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BE617C-6861-4BDA-8E4A-08C0B79F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remote -v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push -u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862BA5-BDD0-4F15-A147-FED58C2C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759312"/>
            <a:ext cx="758190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93CA44-A2A5-4B03-93B5-B24ACD29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B60D79E-4859-4C9C-A968-FDA7A02A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16" y="2374110"/>
            <a:ext cx="7108864" cy="385094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3765425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860432" y="4665785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59198" y="4864077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63668" y="4665785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FF4B3E-05D9-442C-97D1-42DD918C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CE13E7-C808-45E2-91F6-9877F9532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09" y="2343095"/>
            <a:ext cx="7839097" cy="388186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내용 확인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287427" y="4573317"/>
            <a:ext cx="18849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3B02A0-6815-4E1F-BEEB-85E32778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9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pull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A6FA8-160C-4455-9C5A-9D404CA52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095624"/>
            <a:ext cx="6649614" cy="294425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A508C6-637F-47C8-8D36-A3E6C4CAE07A}"/>
              </a:ext>
            </a:extLst>
          </p:cNvPr>
          <p:cNvSpPr/>
          <p:nvPr/>
        </p:nvSpPr>
        <p:spPr>
          <a:xfrm>
            <a:off x="1162050" y="5193323"/>
            <a:ext cx="3409950" cy="567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1775E8-43A9-4DB1-89F3-8F8CDADA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 </a:t>
            </a:r>
            <a:r>
              <a:rPr lang="en-US" altLang="ko-KR" dirty="0"/>
              <a:t>: leader)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C8B6A4-6877-4F95-873A-2AC38C79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2498846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2487123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3352801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3352801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4896948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4896948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3481761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237772-A5A7-484A-9279-FEE22F8C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178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D6120F-C0BE-4B6F-B068-355F0A3B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3901358"/>
            <a:ext cx="6343650" cy="1095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D87CB-4B58-4C2C-B41F-2E095149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remote -v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push -u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03F2F-6230-4386-982A-AB822B06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01" y="2733305"/>
            <a:ext cx="6467475" cy="762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DF5FFA-61C1-4791-8C5A-CCB82EAC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BA298D-E30B-4E70-B499-720FD7F4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53" y="1949799"/>
            <a:ext cx="7550504" cy="4263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502903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949623" y="4419602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1909343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3871630" y="480546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776100" y="4443048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90E697-1B91-4C4A-9EB3-F40687D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5CF35C-21C9-448E-B3A9-2EF27A80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96" y="2019634"/>
            <a:ext cx="7324812" cy="416467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DB306F-D4FB-4C4F-9689-4F579AC5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8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독자적으로 작업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검토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승인할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(workflow)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8E5995-92FF-4816-86B8-61D1C9F6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각자의 수정자료를 검토없이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origin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하던 방식을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검토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받고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 방법으로 바꾸려 한다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(workflow) – Feature branch workflow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9F1400-55DE-42BA-9874-33366172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가장 최근의 자료가 담겨 있는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내용을 그대로 다시 받기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먼저 하기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# main</a:t>
            </a:r>
            <a:r>
              <a:rPr lang="ko-KR" altLang="en-US" dirty="0">
                <a:latin typeface="+mn-ea"/>
              </a:rPr>
              <a:t>으로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main # </a:t>
            </a:r>
            <a:r>
              <a:rPr lang="ko-KR" altLang="en-US" dirty="0">
                <a:latin typeface="+mn-ea"/>
              </a:rPr>
              <a:t>① 강제로 덮어쓰기 </a:t>
            </a:r>
            <a:r>
              <a:rPr lang="en-US" altLang="ko-KR" dirty="0">
                <a:latin typeface="+mn-ea"/>
              </a:rPr>
              <a:t>(pull</a:t>
            </a:r>
            <a:r>
              <a:rPr lang="ko-KR" altLang="en-US" dirty="0">
                <a:latin typeface="+mn-ea"/>
              </a:rPr>
              <a:t>에 문제가 발생했을 경우</a:t>
            </a:r>
            <a:r>
              <a:rPr lang="en-US" altLang="ko-KR" dirty="0">
                <a:latin typeface="+mn-ea"/>
              </a:rPr>
              <a:t>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origin/main # </a:t>
            </a:r>
            <a:r>
              <a:rPr lang="ko-KR" altLang="en-US" dirty="0">
                <a:latin typeface="+mn-ea"/>
              </a:rPr>
              <a:t>② 강제로 덮어쓰기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B49F7-1361-4514-95B7-B9CEA67C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# </a:t>
            </a:r>
            <a:r>
              <a:rPr lang="en-US" altLang="ko-KR" dirty="0" err="1">
                <a:latin typeface="+mn-ea"/>
              </a:rPr>
              <a:t>sp</a:t>
            </a:r>
            <a:r>
              <a:rPr lang="ko-KR" altLang="en-US" dirty="0">
                <a:latin typeface="+mn-ea"/>
              </a:rPr>
              <a:t>관 설명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기입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E75468-E3CF-4A09-918B-F1FA362F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3899064"/>
            <a:ext cx="7781925" cy="1257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E9AEFC-1238-4464-A029-9D157D40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5613E3-CF50-43EC-905E-42D6EAF7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로컬저장소에서 </a:t>
            </a:r>
            <a:r>
              <a:rPr lang="en-US" altLang="ko-KR" dirty="0">
                <a:latin typeface="+mn-ea"/>
              </a:rPr>
              <a:t>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branch -av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tree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push -u 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첫번째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-u option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CAEBF4-CA04-434D-8956-297D698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클릭하면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BC656-97E7-4485-B408-CF9AC408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owner </a:t>
            </a:r>
            <a:r>
              <a:rPr lang="ko-KR" altLang="en-US" dirty="0">
                <a:latin typeface="+mn-ea"/>
              </a:rPr>
              <a:t>화면에는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829263" y="3238664"/>
            <a:ext cx="964737" cy="241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859748" y="2583148"/>
            <a:ext cx="964737" cy="28705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960AA-3ABE-4271-965D-4A0EEA1D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 옮겨가면 신규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정보가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참여자가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E5FB3-CE9D-45E5-9678-0E59F2D4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7" y="2015017"/>
            <a:ext cx="8743950" cy="42481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확인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2384" y="3290016"/>
            <a:ext cx="2420515" cy="3676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3829" y="4229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629134" y="3896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곳을 확인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57326" y="4294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57704" y="4308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083657" y="4844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8179" y="4590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432C5-0EEE-472E-9D7D-3D0091E7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스크롤하여 변경된 내용 확인하고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AE09D-F5AD-4782-B02E-DFA261B4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설명 추가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1EAC38-26C1-4564-AAC2-DA517946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981790"/>
            <a:ext cx="8232317" cy="43496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 내용 확인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6122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3233285"/>
            <a:ext cx="6219401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723062" y="32297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9466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46025" y="29219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228279" y="32297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20900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54400" y="2220164"/>
            <a:ext cx="541014" cy="4087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9868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9248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C51D83-CBA6-498B-90BA-90D8247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E2AE8-8D85-49F7-B8A2-C306B0D9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(PR</a:t>
            </a:r>
            <a:r>
              <a:rPr lang="ko-KR" altLang="en-US" dirty="0"/>
              <a:t>후에는 참여자에게 통보됨</a:t>
            </a:r>
            <a:r>
              <a:rPr lang="en-US" altLang="ko-KR" dirty="0"/>
              <a:t>, owner </a:t>
            </a:r>
            <a:r>
              <a:rPr lang="ko-KR" altLang="en-US" dirty="0"/>
              <a:t>메일 화면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587500"/>
            <a:ext cx="7810500" cy="47244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38200" y="3670300"/>
            <a:ext cx="373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9385" y="39497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683000" y="3949700"/>
            <a:ext cx="246385" cy="1385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A7CD25-9865-48F4-A030-5C403E6D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참여자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방문자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 프로젝트 소개 내용 작성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32232-3CAF-43EA-B400-23C5A402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87" y="2042260"/>
            <a:ext cx="7469877" cy="422714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415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513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ko-KR" altLang="en-US" sz="1400" dirty="0">
                <a:solidFill>
                  <a:srgbClr val="0000FF"/>
                </a:solidFill>
              </a:rPr>
              <a:t> 확인후 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F2ED94-8A60-4E0B-A0CF-204FB75F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 누구나 할 수 있지만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잠깐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검토후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F13FE3-CC20-4234-8EE1-0027661F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수정 내용 검토 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539154" y="3300606"/>
            <a:ext cx="2078024" cy="30928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281962" y="3161442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427654" y="1867206"/>
            <a:ext cx="2482904" cy="1294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48260-E835-48D4-BA0B-E3483E7F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8378500" y="5437742"/>
            <a:ext cx="1" cy="2522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마우스를 클릭한 상태로 움직여서 코멘트할 라인 </a:t>
            </a:r>
            <a:r>
              <a:rPr lang="ko-KR" altLang="en-US" sz="1400" dirty="0" err="1">
                <a:solidFill>
                  <a:srgbClr val="0000FF"/>
                </a:solidFill>
              </a:rPr>
              <a:t>선정후</a:t>
            </a:r>
            <a:r>
              <a:rPr lang="ko-KR" altLang="en-US" sz="1400" dirty="0">
                <a:solidFill>
                  <a:srgbClr val="0000FF"/>
                </a:solidFill>
              </a:rPr>
              <a:t> 놓으면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할 공간이 생기고 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>
                <a:solidFill>
                  <a:srgbClr val="0000FF"/>
                </a:solidFill>
              </a:rPr>
              <a:t>입력후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112369" y="5118165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49031-59E6-4A6B-B196-C7D68F8E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8" y="1936666"/>
            <a:ext cx="7750752" cy="4287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42856" y="3155185"/>
            <a:ext cx="1335643" cy="316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217482" y="2970942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65960-1AB0-47BB-9035-FE51E31C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86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802F9B-4CF0-4925-BCBF-D98AD242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86BBF3-2E08-4C18-938A-2B973E38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5" y="893346"/>
            <a:ext cx="7589261" cy="5481615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04209" y="5601849"/>
            <a:ext cx="2118929" cy="494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589394" y="4408149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91162" y="2119842"/>
            <a:ext cx="268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828049" y="4526665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120470" y="4637008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50E997-8813-414D-9199-55895AC1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055668"/>
            <a:ext cx="7200900" cy="40767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72061" y="4174497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07140" y="3713115"/>
            <a:ext cx="21794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26B7F4-CCE8-4BD2-806B-B1E698B9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보강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7D42C3-A833-471F-B38B-6544F669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3FE2E8-CB32-4712-A67D-8D762A9A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19" y="3873664"/>
            <a:ext cx="7705725" cy="14001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‘3rd floor add to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 building’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71973" y="3832099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79B8D-53BB-439B-9249-2D44C445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avv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트랙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자세히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sz="500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두번째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간략히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12" y="2778268"/>
            <a:ext cx="7972425" cy="14954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6E3EC-443F-4052-8211-FE0891D9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3" y="2022738"/>
            <a:ext cx="7929897" cy="425049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 않음</a:t>
            </a:r>
            <a:r>
              <a:rPr lang="en-US" altLang="ko-KR" dirty="0">
                <a:latin typeface="+mn-ea"/>
              </a:rPr>
              <a:t>(?)  ← (</a:t>
            </a:r>
            <a:r>
              <a:rPr lang="ko-KR" altLang="en-US" dirty="0">
                <a:latin typeface="+mn-ea"/>
              </a:rPr>
              <a:t>첫번째 등록만 보임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47840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01401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클릭하여 변경 내용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22408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465CB6-2A55-49C8-B783-636223D5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797885"/>
            <a:ext cx="6679331" cy="22692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64707"/>
            <a:ext cx="8627060" cy="16669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 화면으로 이동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22592" y="3130061"/>
            <a:ext cx="3336790" cy="23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374403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194126" y="4798355"/>
            <a:ext cx="1044833" cy="27181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10650" y="5999181"/>
            <a:ext cx="6571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400" dirty="0">
                <a:solidFill>
                  <a:srgbClr val="0000FF"/>
                </a:solidFill>
              </a:rPr>
              <a:t>한 개의 </a:t>
            </a:r>
            <a:r>
              <a:rPr lang="ko-KR" altLang="en-US" sz="1400" dirty="0" err="1">
                <a:solidFill>
                  <a:srgbClr val="0000FF"/>
                </a:solidFill>
              </a:rPr>
              <a:t>브랜치에</a:t>
            </a:r>
            <a:r>
              <a:rPr lang="ko-KR" altLang="en-US" sz="1400" dirty="0">
                <a:solidFill>
                  <a:srgbClr val="0000FF"/>
                </a:solidFill>
              </a:rPr>
              <a:t> 두개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최초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</a:rPr>
              <a:t>commit</a:t>
            </a:r>
            <a:r>
              <a:rPr lang="ko-KR" altLang="en-US" sz="1400" dirty="0">
                <a:solidFill>
                  <a:srgbClr val="0000FF"/>
                </a:solidFill>
              </a:rPr>
              <a:t>을 했기 때문에 두개로 표시됨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2710149" y="5087816"/>
            <a:ext cx="275422" cy="9113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45C5C-42B0-4C23-8B5E-688F3333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3" y="1998145"/>
            <a:ext cx="8085426" cy="416594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013146" y="4681283"/>
            <a:ext cx="3410420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818000" y="5825887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밑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에 코멘트 삽입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B7D768-C45C-495F-BB65-00C3DCD9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624" y="3768753"/>
            <a:ext cx="6125008" cy="29527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82" y="2000142"/>
            <a:ext cx="6496050" cy="17240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367525" y="5346927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656080" y="2904029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095731" y="2904029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09394" y="6356350"/>
            <a:ext cx="1155879" cy="269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5DEA0-4932-4660-B69E-ED49EF2E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58" y="1957821"/>
            <a:ext cx="7277100" cy="4133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167489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576945" y="5705188"/>
            <a:ext cx="1025236" cy="266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666166" y="5841422"/>
            <a:ext cx="121063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클릭하여 확인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B24044-8D3E-41F6-9037-ED85EDB7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화면에 들어가서 내용 확인</a:t>
            </a:r>
            <a:r>
              <a:rPr lang="en-US" altLang="ko-KR" dirty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31868" y="5841422"/>
            <a:ext cx="274181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하면 </a:t>
            </a:r>
            <a:r>
              <a:rPr lang="en-US" altLang="ko-KR" sz="1400" dirty="0">
                <a:solidFill>
                  <a:srgbClr val="FF0000"/>
                </a:solidFill>
              </a:rPr>
              <a:t>Merge PR</a:t>
            </a:r>
            <a:r>
              <a:rPr lang="ko-KR" altLang="en-US" sz="1400" dirty="0">
                <a:solidFill>
                  <a:srgbClr val="FF0000"/>
                </a:solidFill>
              </a:rPr>
              <a:t>로 넘어감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3D20DC-A305-4CF9-8701-C0007EB8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0462" y="5607774"/>
            <a:ext cx="1832227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D63D2D-8BF4-4807-A2CD-8E89452B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55" y="3781549"/>
            <a:ext cx="7105650" cy="2076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0" y="1816348"/>
            <a:ext cx="7229475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48897" y="5441678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sz="1000" dirty="0">
              <a:latin typeface="+mn-ea"/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화면을 </a:t>
            </a:r>
            <a:r>
              <a:rPr lang="en-US" altLang="ko-KR" dirty="0">
                <a:latin typeface="+mn-ea"/>
              </a:rPr>
              <a:t>scroll down</a:t>
            </a:r>
            <a:r>
              <a:rPr lang="ko-KR" altLang="en-US" dirty="0">
                <a:latin typeface="+mn-ea"/>
              </a:rPr>
              <a:t>해서 </a:t>
            </a:r>
            <a:endParaRPr lang="en-US" altLang="ko-KR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04352" y="3241633"/>
            <a:ext cx="53332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171CE1-86A2-4E9F-A6BD-ED7670A9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BC60AA-2FF1-43CE-A9E3-84E4454D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1" y="2004645"/>
            <a:ext cx="8298901" cy="424418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41644" y="3824039"/>
            <a:ext cx="3391094" cy="531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7F799D-0CB0-4E53-A334-62E87D5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7435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후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하면 좋지만 하지 말고 넘어 갑시다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97" y="5358062"/>
            <a:ext cx="40683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연습을 위해 삭제하지 말고 초기화면으로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이동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6FBE88-2321-4C74-B92B-DA668502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9" y="1794699"/>
            <a:ext cx="8301038" cy="40280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44424" y="4286176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새로운 내용으로 대체 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856761" y="3020297"/>
            <a:ext cx="893118" cy="228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1101969" cy="244479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289534" y="2758349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774829-5F97-4B64-ACB2-EA15E350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833279"/>
            <a:ext cx="8690700" cy="359849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32172" y="4563770"/>
            <a:ext cx="391826" cy="207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58793" y="1675235"/>
            <a:ext cx="6469292" cy="28885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A3A3AF-8678-49D9-BAF4-9F77A69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4202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" y="1857896"/>
            <a:ext cx="8593643" cy="374108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만든 사람에게만 보임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203373" y="1564395"/>
            <a:ext cx="1773716" cy="246752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17516" y="4031915"/>
            <a:ext cx="8329027" cy="7145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7AD59A-42A1-43B4-A6AC-EC5E94FB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3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1946032"/>
            <a:ext cx="8714342" cy="372289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삭제해도 언제든지 되살릴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08475" y="5795682"/>
            <a:ext cx="8785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이 화면이 변경된 이후에 </a:t>
            </a:r>
            <a:r>
              <a:rPr lang="en-US" altLang="ko-KR" sz="1400" dirty="0">
                <a:solidFill>
                  <a:srgbClr val="0000FF"/>
                </a:solidFill>
              </a:rPr>
              <a:t>restore</a:t>
            </a:r>
            <a:r>
              <a:rPr lang="ko-KR" altLang="en-US" sz="1400" dirty="0">
                <a:solidFill>
                  <a:srgbClr val="0000FF"/>
                </a:solidFill>
              </a:rPr>
              <a:t>하기 위하여는 </a:t>
            </a:r>
            <a:r>
              <a:rPr lang="en-US" altLang="ko-KR" sz="1400" dirty="0">
                <a:solidFill>
                  <a:srgbClr val="0000FF"/>
                </a:solidFill>
              </a:rPr>
              <a:t>pull requests </a:t>
            </a:r>
            <a:r>
              <a:rPr lang="ko-KR" altLang="en-US" sz="1400" dirty="0">
                <a:solidFill>
                  <a:srgbClr val="0000FF"/>
                </a:solidFill>
              </a:rPr>
              <a:t>클릭 </a:t>
            </a:r>
            <a:r>
              <a:rPr lang="en-US" altLang="ko-KR" sz="1400" dirty="0">
                <a:solidFill>
                  <a:srgbClr val="0000FF"/>
                </a:solidFill>
              </a:rPr>
              <a:t>→closed</a:t>
            </a:r>
            <a:r>
              <a:rPr lang="ko-KR" altLang="en-US" sz="1400" dirty="0">
                <a:solidFill>
                  <a:srgbClr val="0000FF"/>
                </a:solidFill>
              </a:rPr>
              <a:t>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번호 클릭 </a:t>
            </a:r>
            <a:r>
              <a:rPr lang="en-US" altLang="ko-KR" sz="1400" dirty="0">
                <a:solidFill>
                  <a:srgbClr val="0000FF"/>
                </a:solidFill>
              </a:rPr>
              <a:t>→ </a:t>
            </a:r>
            <a:r>
              <a:rPr lang="ko-KR" altLang="en-US" sz="1400" dirty="0">
                <a:solidFill>
                  <a:srgbClr val="0000FF"/>
                </a:solidFill>
              </a:rPr>
              <a:t>맨 밑에 </a:t>
            </a:r>
            <a:r>
              <a:rPr lang="en-US" altLang="ko-KR" sz="1400" dirty="0">
                <a:solidFill>
                  <a:srgbClr val="0000FF"/>
                </a:solidFill>
              </a:rPr>
              <a:t>restore </a:t>
            </a:r>
            <a:r>
              <a:rPr lang="ko-KR" altLang="en-US" sz="1400" dirty="0">
                <a:solidFill>
                  <a:srgbClr val="0000FF"/>
                </a:solidFill>
              </a:rPr>
              <a:t>버튼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ACB1A-AB69-4828-BACB-EC02F8CF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9500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 순서 요약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AD3CA17-355E-4A88-B48C-049858FD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 </a:t>
            </a:r>
            <a:r>
              <a:rPr lang="en-US" altLang="ko-KR" dirty="0"/>
              <a:t>(Leader)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 </a:t>
            </a:r>
            <a:r>
              <a:rPr lang="en-US" altLang="ko-KR" dirty="0"/>
              <a:t>(Leader)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</a:t>
            </a:r>
            <a:r>
              <a:rPr lang="en-US" altLang="ko-KR" dirty="0"/>
              <a:t>, collaborator </a:t>
            </a:r>
            <a:r>
              <a:rPr lang="ko-KR" altLang="en-US" dirty="0"/>
              <a:t>추가 </a:t>
            </a:r>
            <a:r>
              <a:rPr lang="en-US" altLang="ko-KR" dirty="0"/>
              <a:t>(Leader)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 </a:t>
            </a:r>
            <a:r>
              <a:rPr lang="en-US" altLang="ko-KR" dirty="0"/>
              <a:t>(collaborator)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to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(origin)  compare&amp; pull request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C3E420-0FB4-4093-8D28-174CAAC0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288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(reviewer, assignee </a:t>
            </a:r>
            <a:r>
              <a:rPr lang="ko-KR" altLang="en-US" dirty="0"/>
              <a:t>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71500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사람이외에 누구나 선택될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63E6AB-036E-41CA-BBF6-E1954210813E}"/>
              </a:ext>
            </a:extLst>
          </p:cNvPr>
          <p:cNvSpPr txBox="1">
            <a:spLocks/>
          </p:cNvSpPr>
          <p:nvPr/>
        </p:nvSpPr>
        <p:spPr>
          <a:xfrm>
            <a:off x="341787" y="2336734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Assignee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 자신을 선정하는 것이 </a:t>
            </a:r>
            <a:r>
              <a:rPr lang="en-US" altLang="ko-KR" dirty="0">
                <a:latin typeface="+mn-ea"/>
              </a:rPr>
              <a:t>default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2F5C60C-7DEA-45DD-B203-8DAFDFE41847}"/>
              </a:ext>
            </a:extLst>
          </p:cNvPr>
          <p:cNvSpPr txBox="1">
            <a:spLocks/>
          </p:cNvSpPr>
          <p:nvPr/>
        </p:nvSpPr>
        <p:spPr>
          <a:xfrm>
            <a:off x="341787" y="3728263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Reviewer, Assignee </a:t>
            </a:r>
            <a:r>
              <a:rPr lang="ko-KR" altLang="en-US" dirty="0"/>
              <a:t>차이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Reviewer</a:t>
            </a:r>
            <a:r>
              <a:rPr lang="ko-KR" altLang="en-US" dirty="0">
                <a:latin typeface="+mn-ea"/>
              </a:rPr>
              <a:t>는 내용의 추가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보강 등을 검토하는 사람</a:t>
            </a:r>
            <a:endParaRPr lang="en-US" altLang="ko-KR" dirty="0">
              <a:latin typeface="+mn-ea"/>
            </a:endParaRPr>
          </a:p>
          <a:p>
            <a:pPr marL="446088" lvl="1" indent="-174625"/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 진행을 확인하는 사람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챙기는 사람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341786" y="5219864"/>
            <a:ext cx="8802213" cy="7046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과제에 참여하는 누구든지 수정할 수 있음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되는 내용이 모두 실시간으로 기록되고 보임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따라서 과제 진행 전 팀원들과 의견을 나누고 규칙을 만들어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207F2E-2CB3-4609-B03B-008FCD58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353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(merge </a:t>
            </a:r>
            <a:r>
              <a:rPr lang="ko-KR" altLang="en-US" dirty="0"/>
              <a:t>책임자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49727"/>
            <a:ext cx="8642350" cy="3088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누가 </a:t>
            </a:r>
            <a:r>
              <a:rPr lang="en-US" altLang="ko-KR" dirty="0"/>
              <a:t>Merge</a:t>
            </a:r>
            <a:r>
              <a:rPr lang="ko-KR" altLang="en-US" dirty="0"/>
              <a:t>를 해야 하나</a:t>
            </a:r>
            <a:r>
              <a:rPr lang="en-US" altLang="ko-KR" dirty="0"/>
              <a:t>?</a:t>
            </a:r>
            <a:endParaRPr lang="en-US" altLang="ko-KR" dirty="0">
              <a:latin typeface="+mn-ea"/>
            </a:endParaRPr>
          </a:p>
          <a:p>
            <a:pPr marL="533400" lvl="1" indent="-261938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를 요청한 사람이 해야 한다 라고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- merge </a:t>
            </a:r>
            <a:r>
              <a:rPr lang="ko-KR" altLang="en-US" dirty="0">
                <a:latin typeface="+mn-ea"/>
              </a:rPr>
              <a:t>이후의 일도 처리해야 하기 때문에</a:t>
            </a:r>
            <a:endParaRPr lang="en-US" altLang="ko-KR" dirty="0">
              <a:latin typeface="+mn-ea"/>
            </a:endParaRPr>
          </a:p>
          <a:p>
            <a:pPr marL="533400" lvl="1" indent="-263525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과제의 일관성을 위하여 누군가 특정한 한 명이 해야 한다고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533400" lvl="1" indent="-261938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최소한 한명이 리뷰를 하고</a:t>
            </a:r>
            <a:r>
              <a:rPr lang="en-US" altLang="ko-KR" dirty="0">
                <a:latin typeface="+mn-ea"/>
              </a:rPr>
              <a:t>, Pull Request</a:t>
            </a:r>
            <a:r>
              <a:rPr lang="ko-KR" altLang="en-US" dirty="0">
                <a:latin typeface="+mn-ea"/>
              </a:rPr>
              <a:t>를 요청한 사람이 아닌 다른 누구라도 </a:t>
            </a:r>
            <a:endParaRPr lang="en-US" altLang="ko-KR" dirty="0">
              <a:latin typeface="+mn-ea"/>
            </a:endParaRP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할 수 있다라고 생각하는 사람이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71462" lvl="1" indent="0">
              <a:buNone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501650" y="3516088"/>
            <a:ext cx="81307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과제에 참여하는 사람들과 충분히 의견을 나누어 팀내에서 결정하여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840A43-7198-40EC-8B04-6FEEC09B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255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과제 내용 확인하기</a:t>
            </a:r>
            <a:r>
              <a:rPr lang="en-US" altLang="ko-KR" dirty="0"/>
              <a:t>(navigate 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560091"/>
            <a:ext cx="7877175" cy="420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793" y="2376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1533" y="2378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8450" y="294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355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7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40"/>
            <a:ext cx="8642350" cy="69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주요 버튼 내용 확인해 보기</a:t>
            </a:r>
            <a:r>
              <a:rPr lang="en-US" altLang="ko-KR" dirty="0"/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3B79A0-A36A-41D7-86D9-159184D7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전체 과정을 볼 수 있음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4" y="2054932"/>
            <a:ext cx="394335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87" y="1120545"/>
            <a:ext cx="405765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1924" y="3519356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 algn="r">
              <a:buFont typeface="+mj-ea"/>
              <a:buAutoNum type="circleNumDbPlain"/>
            </a:pP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29" y="3334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572" y="1477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4319" y="4042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2C46DC-1CAC-406B-8E78-B5BF5C7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6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0695C-7AAD-48DB-8C39-FB51CB3B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 </a:t>
            </a:r>
            <a:r>
              <a:rPr lang="ko-KR" altLang="en-US" dirty="0" err="1"/>
              <a:t>탈퇴시키기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</a:t>
            </a:r>
            <a:r>
              <a:rPr lang="ko-KR" altLang="en-US" dirty="0" err="1"/>
              <a:t>탈퇴시키기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BC3D8-4B48-4F1B-A50B-718D7DA6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03544"/>
            <a:ext cx="8235215" cy="31079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4CBC73-B9C9-4909-BDB8-B3B45A7EEF3B}"/>
              </a:ext>
            </a:extLst>
          </p:cNvPr>
          <p:cNvSpPr/>
          <p:nvPr/>
        </p:nvSpPr>
        <p:spPr>
          <a:xfrm flipH="1">
            <a:off x="7692853" y="2726853"/>
            <a:ext cx="798003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317D8-0FE6-4100-BB14-FD74CB34A5E6}"/>
              </a:ext>
            </a:extLst>
          </p:cNvPr>
          <p:cNvSpPr/>
          <p:nvPr/>
        </p:nvSpPr>
        <p:spPr>
          <a:xfrm flipH="1">
            <a:off x="802195" y="3774252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1E655-BF2A-4443-99A0-06C144E78B4C}"/>
              </a:ext>
            </a:extLst>
          </p:cNvPr>
          <p:cNvSpPr txBox="1"/>
          <p:nvPr/>
        </p:nvSpPr>
        <p:spPr>
          <a:xfrm>
            <a:off x="8445473" y="2624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E98DD-069D-4AA4-AB5B-0C74BE728D5E}"/>
              </a:ext>
            </a:extLst>
          </p:cNvPr>
          <p:cNvSpPr txBox="1"/>
          <p:nvPr/>
        </p:nvSpPr>
        <p:spPr>
          <a:xfrm>
            <a:off x="1753500" y="3722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17B9A6-8140-4C8F-B130-B5E8EE40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952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ko-KR" altLang="en-US" dirty="0" err="1"/>
              <a:t>탈퇴시키기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</a:t>
            </a:r>
            <a:r>
              <a:rPr lang="ko-KR" altLang="en-US" dirty="0" err="1"/>
              <a:t>탈퇴시키기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1B65BA-F78F-42C0-828E-37DFBD93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45" y="2038093"/>
            <a:ext cx="8411234" cy="3571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B6B9A0-53F9-4115-B7DD-05A1121FAC6D}"/>
              </a:ext>
            </a:extLst>
          </p:cNvPr>
          <p:cNvSpPr/>
          <p:nvPr/>
        </p:nvSpPr>
        <p:spPr>
          <a:xfrm flipH="1">
            <a:off x="8392881" y="5050315"/>
            <a:ext cx="334179" cy="2727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284D5-3376-40F6-89E0-1B7F3E85EFE7}"/>
              </a:ext>
            </a:extLst>
          </p:cNvPr>
          <p:cNvSpPr txBox="1"/>
          <p:nvPr/>
        </p:nvSpPr>
        <p:spPr>
          <a:xfrm>
            <a:off x="7977383" y="5002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E8D2A7-10DA-40E9-A114-1521168285A8}"/>
              </a:ext>
            </a:extLst>
          </p:cNvPr>
          <p:cNvSpPr/>
          <p:nvPr/>
        </p:nvSpPr>
        <p:spPr>
          <a:xfrm flipH="1">
            <a:off x="584478" y="2097858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A3F08-1EB7-405D-82D1-B34804002966}"/>
              </a:ext>
            </a:extLst>
          </p:cNvPr>
          <p:cNvSpPr txBox="1"/>
          <p:nvPr/>
        </p:nvSpPr>
        <p:spPr>
          <a:xfrm>
            <a:off x="1535783" y="2046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A200EF-8D66-41BA-B0C5-FDBE5044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515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탈퇴하기 </a:t>
            </a:r>
            <a:r>
              <a:rPr lang="en-US" altLang="ko-KR" dirty="0"/>
              <a:t>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탈퇴하기</a:t>
            </a:r>
            <a:r>
              <a:rPr lang="en-US" altLang="ko-KR" dirty="0"/>
              <a:t> 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(1/3)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EE23C-4B8D-4743-B75B-F9DDE979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0" y="1602922"/>
            <a:ext cx="2095500" cy="491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E44962-D147-4D6E-86A5-4E87C37C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85" y="1236450"/>
            <a:ext cx="2219325" cy="5429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50DBC-B180-4D7B-BB25-0D835994B9D9}"/>
              </a:ext>
            </a:extLst>
          </p:cNvPr>
          <p:cNvSpPr/>
          <p:nvPr/>
        </p:nvSpPr>
        <p:spPr>
          <a:xfrm flipH="1">
            <a:off x="1452949" y="5604095"/>
            <a:ext cx="1693021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8EB4-D85A-43B8-A219-77ECB4213EC5}"/>
              </a:ext>
            </a:extLst>
          </p:cNvPr>
          <p:cNvSpPr txBox="1"/>
          <p:nvPr/>
        </p:nvSpPr>
        <p:spPr>
          <a:xfrm>
            <a:off x="5101963" y="5286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38F6E4-01DF-4B9E-910E-1F9E5138205D}"/>
              </a:ext>
            </a:extLst>
          </p:cNvPr>
          <p:cNvSpPr/>
          <p:nvPr/>
        </p:nvSpPr>
        <p:spPr>
          <a:xfrm flipH="1">
            <a:off x="5558184" y="533737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9BF6-DE29-45AC-A410-5289AEDEE4AB}"/>
              </a:ext>
            </a:extLst>
          </p:cNvPr>
          <p:cNvSpPr txBox="1"/>
          <p:nvPr/>
        </p:nvSpPr>
        <p:spPr>
          <a:xfrm>
            <a:off x="907763" y="5552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EC29B-7ADF-46BB-A218-2642CCC63AD1}"/>
              </a:ext>
            </a:extLst>
          </p:cNvPr>
          <p:cNvSpPr txBox="1"/>
          <p:nvPr/>
        </p:nvSpPr>
        <p:spPr>
          <a:xfrm>
            <a:off x="3461991" y="1626620"/>
            <a:ext cx="118621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우측 위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사용자 화면 클릭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700D4-F9D5-4C40-8166-C32589811B97}"/>
              </a:ext>
            </a:extLst>
          </p:cNvPr>
          <p:cNvSpPr txBox="1"/>
          <p:nvPr/>
        </p:nvSpPr>
        <p:spPr>
          <a:xfrm>
            <a:off x="4248146" y="4540760"/>
            <a:ext cx="131003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좌측 사이드바에서 </a:t>
            </a:r>
            <a:r>
              <a:rPr lang="en-US" altLang="ko-KR" sz="1400" dirty="0">
                <a:solidFill>
                  <a:srgbClr val="0000FF"/>
                </a:solidFill>
              </a:rPr>
              <a:t>Repositories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219BF6-D683-44A4-A413-26210926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175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탈퇴하기 </a:t>
            </a:r>
            <a:r>
              <a:rPr lang="en-US" altLang="ko-KR" dirty="0"/>
              <a:t>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탈퇴하기</a:t>
            </a:r>
            <a:r>
              <a:rPr lang="en-US" altLang="ko-KR" dirty="0"/>
              <a:t> 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(2/3)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5787412" y="5309522"/>
            <a:ext cx="3196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나가길 원하는 </a:t>
            </a:r>
            <a:r>
              <a:rPr lang="en-US" altLang="ko-KR" sz="1400" dirty="0">
                <a:solidFill>
                  <a:srgbClr val="0000FF"/>
                </a:solidFill>
              </a:rPr>
              <a:t>repo </a:t>
            </a:r>
            <a:r>
              <a:rPr lang="ko-KR" altLang="en-US" sz="1400" dirty="0">
                <a:solidFill>
                  <a:srgbClr val="0000FF"/>
                </a:solidFill>
              </a:rPr>
              <a:t>확인후 </a:t>
            </a:r>
            <a:r>
              <a:rPr lang="en-US" altLang="ko-KR" sz="1400" dirty="0">
                <a:solidFill>
                  <a:srgbClr val="0000FF"/>
                </a:solidFill>
              </a:rPr>
              <a:t>leave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7AD51A-AAF8-400F-A73F-204EFD3D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3" y="1778488"/>
            <a:ext cx="8173934" cy="3472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065CA-92DC-4CF1-AF53-D16B96CDE00F}"/>
              </a:ext>
            </a:extLst>
          </p:cNvPr>
          <p:cNvSpPr txBox="1"/>
          <p:nvPr/>
        </p:nvSpPr>
        <p:spPr>
          <a:xfrm>
            <a:off x="163318" y="3581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527A25-5D61-431D-A2EB-80F219FBC922}"/>
              </a:ext>
            </a:extLst>
          </p:cNvPr>
          <p:cNvSpPr/>
          <p:nvPr/>
        </p:nvSpPr>
        <p:spPr>
          <a:xfrm flipH="1">
            <a:off x="619539" y="363241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CA6EA-7211-47D8-97F3-F827A6290184}"/>
              </a:ext>
            </a:extLst>
          </p:cNvPr>
          <p:cNvSpPr/>
          <p:nvPr/>
        </p:nvSpPr>
        <p:spPr>
          <a:xfrm flipH="1">
            <a:off x="8033649" y="4865258"/>
            <a:ext cx="415497" cy="3210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E387B-A1E3-4530-97BC-15744938211B}"/>
              </a:ext>
            </a:extLst>
          </p:cNvPr>
          <p:cNvSpPr txBox="1"/>
          <p:nvPr/>
        </p:nvSpPr>
        <p:spPr>
          <a:xfrm>
            <a:off x="7618152" y="4816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0E7A30-CCFF-479E-B829-C955D3EB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3671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탈퇴하기 </a:t>
            </a:r>
            <a:r>
              <a:rPr lang="en-US" altLang="ko-KR" dirty="0"/>
              <a:t>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탈퇴하기</a:t>
            </a:r>
            <a:r>
              <a:rPr lang="en-US" altLang="ko-KR" dirty="0"/>
              <a:t> 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(3/3)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3202237" y="4717996"/>
            <a:ext cx="2434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경고문 확인하고 클릭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B30D2-4F18-416F-92B9-45051E98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909621"/>
            <a:ext cx="4324350" cy="27241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11A0E6-AA87-4164-B546-9E9F8412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7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7502D4-D862-4134-BCD5-D46B6C1C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4627</TotalTime>
  <Words>3569</Words>
  <Application>Microsoft Office PowerPoint</Application>
  <PresentationFormat>화면 슬라이드 쇼(4:3)</PresentationFormat>
  <Paragraphs>1048</Paragraphs>
  <Slides>84</Slides>
  <Notes>83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 : leader)</vt:lpstr>
      <vt:lpstr>협업하기 (과제 등록 : leader)</vt:lpstr>
      <vt:lpstr>협업하기 (참고)</vt:lpstr>
      <vt:lpstr>협업하기 (README.md 작성)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(workflow) – Feature branch workflow </vt:lpstr>
      <vt:lpstr>협업하기 (workflow)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 순서 요약</vt:lpstr>
      <vt:lpstr>협업하기 (reviewer, assignee 선정)</vt:lpstr>
      <vt:lpstr>협업하기 (merge 책임자)</vt:lpstr>
      <vt:lpstr>과제 내용 확인하기(navigate 하기)</vt:lpstr>
      <vt:lpstr>협업하기 (collaborator 활동)</vt:lpstr>
      <vt:lpstr>협업자  탈퇴시키기: 주관자 (1/2)</vt:lpstr>
      <vt:lpstr>협업자 탈퇴시키기 : 주관자 (2/2)</vt:lpstr>
      <vt:lpstr>협업자 탈퇴하기 : 협업자 (1/3)</vt:lpstr>
      <vt:lpstr>협업자 탈퇴하기 : 협업자 (2/3)</vt:lpstr>
      <vt:lpstr>협업자 탈퇴하기 : 협업자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614</cp:revision>
  <dcterms:created xsi:type="dcterms:W3CDTF">2021-03-25T01:55:58Z</dcterms:created>
  <dcterms:modified xsi:type="dcterms:W3CDTF">2021-07-06T07:21:26Z</dcterms:modified>
</cp:coreProperties>
</file>