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69" r:id="rId2"/>
    <p:sldId id="511" r:id="rId3"/>
    <p:sldId id="460" r:id="rId4"/>
    <p:sldId id="512" r:id="rId5"/>
    <p:sldId id="513" r:id="rId6"/>
    <p:sldId id="514" r:id="rId7"/>
    <p:sldId id="515" r:id="rId8"/>
    <p:sldId id="517" r:id="rId9"/>
    <p:sldId id="516" r:id="rId10"/>
    <p:sldId id="518" r:id="rId11"/>
    <p:sldId id="519" r:id="rId12"/>
    <p:sldId id="520" r:id="rId13"/>
    <p:sldId id="521" r:id="rId14"/>
    <p:sldId id="526" r:id="rId15"/>
    <p:sldId id="525" r:id="rId16"/>
    <p:sldId id="522" r:id="rId17"/>
    <p:sldId id="523" r:id="rId18"/>
    <p:sldId id="524" r:id="rId19"/>
    <p:sldId id="527" r:id="rId20"/>
    <p:sldId id="528" r:id="rId21"/>
    <p:sldId id="529" r:id="rId22"/>
    <p:sldId id="53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007" autoAdjust="0"/>
  </p:normalViewPr>
  <p:slideViewPr>
    <p:cSldViewPr snapToGrid="0">
      <p:cViewPr varScale="1">
        <p:scale>
          <a:sx n="87" d="100"/>
          <a:sy n="87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 문서가 있을 것을 대비하여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73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69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26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54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3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84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60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2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9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97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1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1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5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1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 </a:t>
            </a:r>
            <a:r>
              <a:rPr lang="en-US" altLang="ko-KR" dirty="0"/>
              <a:t>txt </a:t>
            </a:r>
            <a:r>
              <a:rPr lang="ko-KR" altLang="en-US" dirty="0"/>
              <a:t>파일을 </a:t>
            </a:r>
            <a:r>
              <a:rPr lang="en-US" altLang="ko-KR" dirty="0"/>
              <a:t>upload</a:t>
            </a:r>
            <a:r>
              <a:rPr lang="ko-KR" altLang="en-US" dirty="0"/>
              <a:t>하면 </a:t>
            </a:r>
            <a:r>
              <a:rPr lang="en-US" altLang="ko-KR" dirty="0"/>
              <a:t>create new file </a:t>
            </a:r>
            <a:r>
              <a:rPr lang="ko-KR" altLang="en-US" dirty="0"/>
              <a:t>로 하는 것과 같은 결과를 보임</a:t>
            </a:r>
            <a:r>
              <a:rPr lang="en-US" altLang="ko-KR" dirty="0"/>
              <a:t>.</a:t>
            </a:r>
            <a:r>
              <a:rPr lang="ko-KR" altLang="en-US" baseline="0" dirty="0"/>
              <a:t> 다운로드는 </a:t>
            </a:r>
            <a:r>
              <a:rPr lang="en-US" altLang="ko-KR" baseline="0" dirty="0"/>
              <a:t>raw</a:t>
            </a:r>
            <a:r>
              <a:rPr lang="ko-KR" altLang="en-US" baseline="0" dirty="0"/>
              <a:t>에서 </a:t>
            </a:r>
            <a:r>
              <a:rPr lang="en-US" altLang="ko-KR" baseline="0" dirty="0" err="1"/>
              <a:t>ctrl+s</a:t>
            </a:r>
            <a:r>
              <a:rPr lang="ko-KR" altLang="en-US" baseline="0" dirty="0"/>
              <a:t>로 저장해야 함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2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95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97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6C18-233D-4237-8FDE-0061B8EC00B8}" type="datetime1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73ABF-F0CE-4641-ACFD-376B09948F6E}" type="datetime1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784195"/>
            <a:ext cx="7003895" cy="435419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입력으로 올리기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367264" y="4767118"/>
            <a:ext cx="2178824" cy="217477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29522" y="1694985"/>
            <a:ext cx="156117" cy="30721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4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폴더 만들기 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 file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선택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폴더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구성시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폴더 만들기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732672" y="1745022"/>
            <a:ext cx="873550" cy="235862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79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849" y="3824952"/>
            <a:ext cx="2881013" cy="24611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16" y="3982820"/>
            <a:ext cx="5457770" cy="22715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16" y="2151059"/>
            <a:ext cx="4888028" cy="178689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폴더 만들기 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이 곳에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폴더구성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하위폴더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1’</a:t>
            </a:r>
            <a:r>
              <a:rPr lang="ko-KR" altLang="en-US" dirty="0">
                <a:latin typeface="+mn-ea"/>
              </a:rPr>
              <a:t>을 입력하면 </a:t>
            </a:r>
            <a:r>
              <a:rPr lang="en-US" altLang="ko-KR" dirty="0">
                <a:latin typeface="+mn-ea"/>
              </a:rPr>
              <a:t>“/”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인식하여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자동적으로 아래와 같이 폴더가 구성되고 파일명 내용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폴더 만들기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664472" y="5912168"/>
            <a:ext cx="1041021" cy="3421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196852" y="5775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1761893"/>
            <a:ext cx="669074" cy="15929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50788" y="5156860"/>
            <a:ext cx="2463651" cy="3028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304693" y="2029522"/>
            <a:ext cx="357607" cy="3127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009" y="50904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3165" y="5871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2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5" y="1917788"/>
            <a:ext cx="8015404" cy="42019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폴더 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폴더 구성 및 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폴더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802161" y="3696601"/>
            <a:ext cx="2268034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462049" y="1712875"/>
            <a:ext cx="1024674" cy="325102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235617" y="4963903"/>
            <a:ext cx="793905" cy="24371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462049" y="1683797"/>
            <a:ext cx="680224" cy="20016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64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PC</a:t>
            </a:r>
            <a:r>
              <a:rPr lang="ko-KR" altLang="en-US" dirty="0"/>
              <a:t>내 폴더를 </a:t>
            </a:r>
            <a:r>
              <a:rPr lang="en-US" altLang="ko-KR" dirty="0"/>
              <a:t>upload </a:t>
            </a:r>
            <a:r>
              <a:rPr lang="ko-KR" altLang="en-US" dirty="0"/>
              <a:t>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내 폴더를 그대로 </a:t>
            </a:r>
            <a:r>
              <a:rPr lang="en-US" altLang="ko-KR" dirty="0">
                <a:latin typeface="+mn-ea"/>
              </a:rPr>
              <a:t>copy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. Add file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선택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files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선택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내 폴더를 </a:t>
            </a:r>
            <a:r>
              <a:rPr lang="en-US" altLang="ko-KR" dirty="0"/>
              <a:t>upload</a:t>
            </a:r>
            <a:r>
              <a:rPr lang="ko-KR" altLang="en-US" dirty="0"/>
              <a:t>시키기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88351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5843239" y="1745022"/>
            <a:ext cx="289932" cy="247198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39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0" y="1858336"/>
            <a:ext cx="7136547" cy="223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6" y="3965156"/>
            <a:ext cx="6297303" cy="27126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27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PC</a:t>
            </a:r>
            <a:r>
              <a:rPr lang="ko-KR" altLang="en-US" dirty="0"/>
              <a:t>내 폴더를 </a:t>
            </a:r>
            <a:r>
              <a:rPr lang="en-US" altLang="ko-KR" dirty="0"/>
              <a:t>upload </a:t>
            </a:r>
            <a:r>
              <a:rPr lang="ko-KR" altLang="en-US" dirty="0"/>
              <a:t>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PC</a:t>
            </a:r>
            <a:r>
              <a:rPr lang="ko-KR" altLang="en-US" dirty="0">
                <a:latin typeface="+mn-ea"/>
              </a:rPr>
              <a:t>내 폴더를 여기에 </a:t>
            </a:r>
            <a:r>
              <a:rPr lang="en-US" altLang="ko-KR" dirty="0">
                <a:latin typeface="+mn-ea"/>
              </a:rPr>
              <a:t>Drag &amp; Drop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>
                <a:latin typeface="+mn-ea"/>
              </a:rPr>
              <a:t>choose your files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PC</a:t>
            </a:r>
            <a:r>
              <a:rPr lang="ko-KR" altLang="en-US" dirty="0"/>
              <a:t>내 폴더를 </a:t>
            </a:r>
            <a:r>
              <a:rPr lang="en-US" altLang="ko-KR" dirty="0"/>
              <a:t>upload </a:t>
            </a:r>
            <a:r>
              <a:rPr lang="ko-KR" altLang="en-US" dirty="0"/>
              <a:t>시키기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496936" y="6399985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527395" y="1745022"/>
            <a:ext cx="156117" cy="186797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1123795" cy="2239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425892" cy="163926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89530" y="3014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4133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4008863" y="3778988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15528" y="3962849"/>
            <a:ext cx="1259321" cy="50705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56F2F-FFB3-42CC-A67D-0DDE19B16C5C}"/>
              </a:ext>
            </a:extLst>
          </p:cNvPr>
          <p:cNvSpPr txBox="1"/>
          <p:nvPr/>
        </p:nvSpPr>
        <p:spPr>
          <a:xfrm>
            <a:off x="301169" y="3286578"/>
            <a:ext cx="2023374" cy="55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</a:rPr>
              <a:t>Drag</a:t>
            </a:r>
            <a:r>
              <a:rPr lang="ko-KR" altLang="en-US" sz="1200" dirty="0">
                <a:solidFill>
                  <a:srgbClr val="0000FF"/>
                </a:solidFill>
              </a:rPr>
              <a:t>한 </a:t>
            </a:r>
            <a:r>
              <a:rPr lang="ko-KR" altLang="en-US" sz="1200" dirty="0" err="1">
                <a:solidFill>
                  <a:srgbClr val="0000FF"/>
                </a:solidFill>
              </a:rPr>
              <a:t>폴더명</a:t>
            </a:r>
            <a:r>
              <a:rPr lang="en-US" altLang="ko-KR" sz="1200" dirty="0">
                <a:solidFill>
                  <a:srgbClr val="0000FF"/>
                </a:solidFill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</a:rPr>
              <a:t>샘플폴더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  <a:r>
              <a:rPr lang="ko-KR" altLang="en-US" sz="1200" dirty="0">
                <a:solidFill>
                  <a:srgbClr val="0000FF"/>
                </a:solidFill>
              </a:rPr>
              <a:t>에 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>
                <a:solidFill>
                  <a:srgbClr val="0000FF"/>
                </a:solidFill>
              </a:rPr>
              <a:t>2</a:t>
            </a:r>
            <a:r>
              <a:rPr lang="ko-KR" altLang="en-US" sz="1200" dirty="0">
                <a:solidFill>
                  <a:srgbClr val="0000FF"/>
                </a:solidFill>
              </a:rPr>
              <a:t>개의 파일이 있음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134133" y="3784279"/>
            <a:ext cx="178723" cy="1785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742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89" y="1805198"/>
            <a:ext cx="7266975" cy="44171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문서저장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저장소 첫 화면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저장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79139" y="4205621"/>
            <a:ext cx="1775212" cy="147035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090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3" y="1814917"/>
            <a:ext cx="7137477" cy="433846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찾기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파일 찾기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3986414" y="3299953"/>
            <a:ext cx="819761" cy="3018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4262436" y="29921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67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1" y="1883156"/>
            <a:ext cx="6782846" cy="42575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찾기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찾는 파일명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619135" y="3400139"/>
            <a:ext cx="967949" cy="28438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103110" y="1784194"/>
            <a:ext cx="71379" cy="161594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51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06496"/>
            <a:ext cx="7800975" cy="41529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삭제 대상 파일 선택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983515" y="5407359"/>
            <a:ext cx="967949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67490" y="1784194"/>
            <a:ext cx="707000" cy="36231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1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7" y="1688358"/>
            <a:ext cx="6458298" cy="461185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저장소 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일반 </a:t>
            </a:r>
            <a:r>
              <a:rPr lang="en-US" altLang="ko-KR" dirty="0">
                <a:latin typeface="+mn-ea"/>
              </a:rPr>
              <a:t>repository </a:t>
            </a:r>
            <a:r>
              <a:rPr lang="ko-KR" altLang="en-US" dirty="0">
                <a:latin typeface="+mn-ea"/>
              </a:rPr>
              <a:t>만드는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방법과 동일</a:t>
            </a:r>
            <a:r>
              <a:rPr lang="en-US" altLang="ko-KR" dirty="0">
                <a:latin typeface="+mn-ea"/>
              </a:rPr>
              <a:t>, Private</a:t>
            </a:r>
            <a:r>
              <a:rPr lang="ko-KR" altLang="en-US" dirty="0">
                <a:latin typeface="+mn-ea"/>
              </a:rPr>
              <a:t>으로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저장소 만들기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657" y="6096239"/>
            <a:ext cx="1918010" cy="39823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6096239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5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9" y="1868773"/>
            <a:ext cx="8463776" cy="408074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icon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8291153" y="4136119"/>
            <a:ext cx="309610" cy="2843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08302" y="1661532"/>
            <a:ext cx="5982851" cy="26167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8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85" y="1800497"/>
            <a:ext cx="7306675" cy="457800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 삭제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Commit changes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764518" y="6065279"/>
            <a:ext cx="1012135" cy="2686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270586" y="1661532"/>
            <a:ext cx="37716" cy="44037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73766" y="49176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99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4" y="1852051"/>
            <a:ext cx="7043157" cy="434753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파일 삭제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973766" y="4438185"/>
            <a:ext cx="8809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90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저장소 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최초 문서</a:t>
            </a:r>
            <a:r>
              <a:rPr lang="en-US" altLang="ko-KR" dirty="0">
                <a:latin typeface="+mn-ea"/>
              </a:rPr>
              <a:t>(README.md)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저장소 이용 시작을 위하여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저장소 만들기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53471" y="5056496"/>
            <a:ext cx="1256636" cy="31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8" y="1933683"/>
            <a:ext cx="8055478" cy="349423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6333893" y="4256288"/>
            <a:ext cx="490653" cy="24880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6062023" y="4505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45727" y="1817651"/>
            <a:ext cx="2888166" cy="256304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5211611"/>
            <a:ext cx="3646449" cy="41984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4" y="1945970"/>
            <a:ext cx="7265484" cy="2559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6732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저장소 만들기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스크롤 </a:t>
            </a:r>
            <a:r>
              <a:rPr lang="ko-KR" altLang="en-US" dirty="0" err="1">
                <a:latin typeface="+mn-ea"/>
              </a:rPr>
              <a:t>다운하여</a:t>
            </a:r>
            <a:r>
              <a:rPr lang="ko-KR" altLang="en-US" dirty="0">
                <a:latin typeface="+mn-ea"/>
              </a:rPr>
              <a:t> 클릭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저장소 만들기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085122" y="5252526"/>
            <a:ext cx="1122820" cy="33432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1757652" y="49242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646533" y="1795349"/>
            <a:ext cx="895945" cy="345717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1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4" y="2000589"/>
            <a:ext cx="7140148" cy="402526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올리기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 file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선택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files (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ppt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+mn-ea"/>
              </a:rPr>
              <a:t>hwp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pdf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등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경우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올리기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201897" y="3522973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377559" y="32551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84279" y="4217002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6DA02-2F0D-4873-AA51-0582278EE576}"/>
              </a:ext>
            </a:extLst>
          </p:cNvPr>
          <p:cNvSpPr txBox="1"/>
          <p:nvPr/>
        </p:nvSpPr>
        <p:spPr>
          <a:xfrm>
            <a:off x="4130129" y="4650117"/>
            <a:ext cx="214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</a:rPr>
              <a:t>일반 파일을 </a:t>
            </a:r>
            <a:r>
              <a:rPr lang="en-US" altLang="ko-KR" sz="1200" dirty="0" err="1">
                <a:solidFill>
                  <a:srgbClr val="0000FF"/>
                </a:solidFill>
              </a:rPr>
              <a:t>uoload</a:t>
            </a:r>
            <a:r>
              <a:rPr lang="ko-KR" altLang="en-US" sz="1200" dirty="0">
                <a:solidFill>
                  <a:srgbClr val="0000FF"/>
                </a:solidFill>
              </a:rPr>
              <a:t>할 때 선택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A87E6F-3DBE-4AB2-8A28-63E2B281628C}"/>
              </a:ext>
            </a:extLst>
          </p:cNvPr>
          <p:cNvCxnSpPr>
            <a:cxnSpLocks/>
          </p:cNvCxnSpPr>
          <p:nvPr/>
        </p:nvCxnSpPr>
        <p:spPr>
          <a:xfrm flipV="1">
            <a:off x="4984595" y="4469925"/>
            <a:ext cx="153923" cy="22383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367668" y="1745022"/>
            <a:ext cx="1316611" cy="258165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44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3" y="4574614"/>
            <a:ext cx="6096580" cy="2223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0" y="1858335"/>
            <a:ext cx="7136547" cy="284931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올리기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Drag &amp; Drop here or Choose your files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스크롤 </a:t>
            </a:r>
            <a:r>
              <a:rPr lang="ko-KR" altLang="en-US" dirty="0" err="1">
                <a:latin typeface="+mn-ea"/>
              </a:rPr>
              <a:t>다운하여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 changes</a:t>
            </a:r>
            <a:r>
              <a:rPr lang="ko-KR" altLang="en-US" dirty="0">
                <a:latin typeface="+mn-ea"/>
              </a:rPr>
              <a:t> 클릭 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올리기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30389" y="6466891"/>
            <a:ext cx="956333" cy="234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3936380" y="1745022"/>
            <a:ext cx="725597" cy="239208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63649" y="4994842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566244" y="1745022"/>
            <a:ext cx="1715824" cy="209672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694985" y="5473973"/>
            <a:ext cx="5798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274849" y="1745022"/>
            <a:ext cx="4925708" cy="47218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46366" y="34052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7522" y="50355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01039" y="6195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3992136" y="4247339"/>
            <a:ext cx="10370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881116"/>
            <a:ext cx="7760833" cy="39212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문서 올리기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문서 올리기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1806499" y="1784195"/>
            <a:ext cx="66906" cy="258147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7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42" y="1808775"/>
            <a:ext cx="6800850" cy="418268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946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텍스트 입력으로 올리기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Add file </a:t>
            </a:r>
            <a:r>
              <a:rPr lang="ko-KR" altLang="en-US" dirty="0" err="1">
                <a:latin typeface="+mn-ea"/>
              </a:rPr>
              <a:t>클릭후</a:t>
            </a:r>
            <a:r>
              <a:rPr lang="ko-KR" altLang="en-US" dirty="0">
                <a:latin typeface="+mn-ea"/>
              </a:rPr>
              <a:t> 선택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일반 텍스트 입력 시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입력으로 올리기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5101538" y="3433765"/>
            <a:ext cx="719401" cy="2238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4D8530-5E09-4475-9CF7-0AD521EC5DB3}"/>
              </a:ext>
            </a:extLst>
          </p:cNvPr>
          <p:cNvSpPr txBox="1"/>
          <p:nvPr/>
        </p:nvSpPr>
        <p:spPr>
          <a:xfrm>
            <a:off x="5277200" y="3165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2040673" y="1745022"/>
            <a:ext cx="3161224" cy="17779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4606222" y="3949374"/>
            <a:ext cx="1259321" cy="2706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4817328" y="1745022"/>
            <a:ext cx="284210" cy="220435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01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17" y="4596498"/>
            <a:ext cx="6123181" cy="202279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0977"/>
            <a:ext cx="8642350" cy="59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텍스트 입력으로 올리기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입력 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스크롤 </a:t>
            </a:r>
            <a:r>
              <a:rPr lang="ko-KR" altLang="en-US" dirty="0" err="1">
                <a:latin typeface="+mn-ea"/>
              </a:rPr>
              <a:t>다운하여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 new file</a:t>
            </a:r>
            <a:r>
              <a:rPr lang="ko-KR" altLang="en-US" dirty="0">
                <a:latin typeface="+mn-ea"/>
              </a:rPr>
              <a:t> 클릭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텍스트 입력으로 올리기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039542" y="4365674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694985" y="5407066"/>
            <a:ext cx="166153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08" y="1837109"/>
            <a:ext cx="6559853" cy="28940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AC055-6B68-4559-9524-3A6A923C4189}"/>
              </a:ext>
            </a:extLst>
          </p:cNvPr>
          <p:cNvSpPr/>
          <p:nvPr/>
        </p:nvSpPr>
        <p:spPr>
          <a:xfrm>
            <a:off x="1504373" y="6318211"/>
            <a:ext cx="1012087" cy="2787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571085" y="4924221"/>
            <a:ext cx="945375" cy="2283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 flipH="1">
            <a:off x="2516460" y="1750741"/>
            <a:ext cx="2111297" cy="454516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6624" y="3260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663392" y="3288335"/>
            <a:ext cx="51109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30174E-6E10-4F72-8C2A-A37F430B6235}"/>
              </a:ext>
            </a:extLst>
          </p:cNvPr>
          <p:cNvSpPr/>
          <p:nvPr/>
        </p:nvSpPr>
        <p:spPr>
          <a:xfrm>
            <a:off x="1115190" y="3707656"/>
            <a:ext cx="945375" cy="810568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0332" y="5058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6910" y="601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2894B2-0659-442D-B27F-E8D1D3E90A9C}"/>
              </a:ext>
            </a:extLst>
          </p:cNvPr>
          <p:cNvCxnSpPr>
            <a:cxnSpLocks/>
          </p:cNvCxnSpPr>
          <p:nvPr/>
        </p:nvCxnSpPr>
        <p:spPr>
          <a:xfrm>
            <a:off x="1760102" y="1711513"/>
            <a:ext cx="75647" cy="138126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33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4572</TotalTime>
  <Words>401</Words>
  <Application>Microsoft Office PowerPoint</Application>
  <PresentationFormat>화면 슬라이드 쇼(4:3)</PresentationFormat>
  <Paragraphs>251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문서 저장소 만들기</vt:lpstr>
      <vt:lpstr>문서 저장소 만들기</vt:lpstr>
      <vt:lpstr>문서 저장소 만들기</vt:lpstr>
      <vt:lpstr>문서 올리기</vt:lpstr>
      <vt:lpstr>문서 올리기</vt:lpstr>
      <vt:lpstr>문서 올리기</vt:lpstr>
      <vt:lpstr>텍스트 입력으로 올리기</vt:lpstr>
      <vt:lpstr>텍스트 입력으로 올리기</vt:lpstr>
      <vt:lpstr>텍스트 입력으로 올리기</vt:lpstr>
      <vt:lpstr>폴더 만들기</vt:lpstr>
      <vt:lpstr>폴더 만들기</vt:lpstr>
      <vt:lpstr>폴더 만들기</vt:lpstr>
      <vt:lpstr>PC내 폴더를 upload시키기</vt:lpstr>
      <vt:lpstr>PC내 폴더를 upload 시키기</vt:lpstr>
      <vt:lpstr>문서 저장 확인</vt:lpstr>
      <vt:lpstr>문서 찾기</vt:lpstr>
      <vt:lpstr>문서 찾기</vt:lpstr>
      <vt:lpstr>파일 삭제</vt:lpstr>
      <vt:lpstr>파일 삭제</vt:lpstr>
      <vt:lpstr>파일 삭제</vt:lpstr>
      <vt:lpstr>파일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652</cp:revision>
  <dcterms:created xsi:type="dcterms:W3CDTF">2021-03-25T01:55:58Z</dcterms:created>
  <dcterms:modified xsi:type="dcterms:W3CDTF">2021-07-06T07:23:05Z</dcterms:modified>
</cp:coreProperties>
</file>