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404" r:id="rId2"/>
    <p:sldId id="473" r:id="rId3"/>
    <p:sldId id="487" r:id="rId4"/>
    <p:sldId id="506" r:id="rId5"/>
    <p:sldId id="478" r:id="rId6"/>
    <p:sldId id="479" r:id="rId7"/>
    <p:sldId id="505" r:id="rId8"/>
    <p:sldId id="480" r:id="rId9"/>
    <p:sldId id="488" r:id="rId10"/>
    <p:sldId id="481" r:id="rId11"/>
    <p:sldId id="482" r:id="rId12"/>
    <p:sldId id="489" r:id="rId13"/>
    <p:sldId id="483" r:id="rId14"/>
    <p:sldId id="490" r:id="rId15"/>
    <p:sldId id="493" r:id="rId16"/>
    <p:sldId id="492" r:id="rId17"/>
    <p:sldId id="495" r:id="rId18"/>
    <p:sldId id="496" r:id="rId19"/>
    <p:sldId id="494" r:id="rId20"/>
    <p:sldId id="485" r:id="rId21"/>
    <p:sldId id="486" r:id="rId22"/>
    <p:sldId id="477" r:id="rId23"/>
    <p:sldId id="484" r:id="rId24"/>
    <p:sldId id="472" r:id="rId25"/>
    <p:sldId id="467" r:id="rId26"/>
    <p:sldId id="474" r:id="rId27"/>
    <p:sldId id="468" r:id="rId28"/>
    <p:sldId id="469" r:id="rId29"/>
    <p:sldId id="470" r:id="rId30"/>
    <p:sldId id="471" r:id="rId31"/>
    <p:sldId id="466" r:id="rId32"/>
    <p:sldId id="475" r:id="rId33"/>
    <p:sldId id="476" r:id="rId34"/>
    <p:sldId id="497" r:id="rId35"/>
    <p:sldId id="498" r:id="rId36"/>
    <p:sldId id="500" r:id="rId37"/>
    <p:sldId id="501" r:id="rId38"/>
    <p:sldId id="502" r:id="rId39"/>
    <p:sldId id="504" r:id="rId40"/>
    <p:sldId id="499" r:id="rId41"/>
    <p:sldId id="50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C9F15"/>
    <a:srgbClr val="126C0E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0" autoAdjust="0"/>
    <p:restoredTop sz="95592" autoAdjust="0"/>
  </p:normalViewPr>
  <p:slideViewPr>
    <p:cSldViewPr snapToGrid="0">
      <p:cViewPr varScale="1">
        <p:scale>
          <a:sx n="83" d="100"/>
          <a:sy n="83" d="100"/>
        </p:scale>
        <p:origin x="132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37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67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9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53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83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4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1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11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71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60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0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8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4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66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42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67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08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70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38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77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5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96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75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98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761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baseline="0" dirty="0"/>
              <a:t> false, true </a:t>
            </a:r>
            <a:r>
              <a:rPr lang="ko-KR" altLang="en-US" baseline="0" dirty="0"/>
              <a:t>를 이용할 때 </a:t>
            </a:r>
            <a:r>
              <a:rPr lang="en-US" altLang="ko-KR" baseline="0" dirty="0"/>
              <a:t>false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true</a:t>
            </a:r>
            <a:r>
              <a:rPr lang="ko-KR" altLang="en-US" baseline="0" dirty="0"/>
              <a:t>로 변경하였을 때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read-tree –mu HEAD</a:t>
            </a:r>
            <a:r>
              <a:rPr lang="ko-KR" altLang="en-US" baseline="0" dirty="0"/>
              <a:t>를</a:t>
            </a:r>
            <a:r>
              <a:rPr lang="en-US" altLang="ko-KR" baseline="0" dirty="0"/>
              <a:t> </a:t>
            </a:r>
            <a:r>
              <a:rPr lang="ko-KR" altLang="en-US" baseline="0" dirty="0"/>
              <a:t>같이 이용하여 </a:t>
            </a:r>
            <a:r>
              <a:rPr lang="en-US" altLang="ko-KR" baseline="0" dirty="0"/>
              <a:t>ls –al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working directory </a:t>
            </a:r>
            <a:r>
              <a:rPr lang="ko-KR" altLang="en-US" baseline="0" dirty="0"/>
              <a:t>의 파일 확인 함</a:t>
            </a:r>
            <a:r>
              <a:rPr lang="en-US" altLang="ko-KR" baseline="0" dirty="0"/>
              <a:t>.(true</a:t>
            </a:r>
            <a:r>
              <a:rPr lang="ko-KR" altLang="en-US" baseline="0" dirty="0" err="1"/>
              <a:t>일때만</a:t>
            </a:r>
            <a:r>
              <a:rPr lang="ko-KR" altLang="en-US" baseline="0" dirty="0"/>
              <a:t> 동작함</a:t>
            </a:r>
            <a:r>
              <a:rPr lang="en-US" altLang="ko-KR" baseline="0" dirty="0"/>
              <a:t>)</a:t>
            </a:r>
          </a:p>
          <a:p>
            <a:r>
              <a:rPr lang="en-US" altLang="ko-KR" dirty="0" err="1"/>
              <a:t>Config</a:t>
            </a:r>
            <a:r>
              <a:rPr lang="en-US" altLang="ko-KR" dirty="0"/>
              <a:t> false, true</a:t>
            </a:r>
            <a:r>
              <a:rPr lang="ko-KR" altLang="en-US" dirty="0"/>
              <a:t>를 이용할 때</a:t>
            </a:r>
            <a:r>
              <a:rPr lang="en-US" altLang="ko-KR" dirty="0"/>
              <a:t>, sparse-checkout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disabl</a:t>
            </a:r>
            <a:r>
              <a:rPr lang="ko-KR" altLang="en-US" baseline="0" dirty="0"/>
              <a:t>은 먹지 않음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779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err="1"/>
              <a:t>init</a:t>
            </a:r>
            <a:r>
              <a:rPr lang="ko-KR" altLang="en-US" baseline="0" dirty="0"/>
              <a:t> 와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config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core.sparseCheckout</a:t>
            </a:r>
            <a:r>
              <a:rPr lang="en-US" altLang="ko-KR" baseline="0" dirty="0"/>
              <a:t> false </a:t>
            </a:r>
            <a:r>
              <a:rPr lang="ko-KR" altLang="en-US" baseline="0" dirty="0"/>
              <a:t>혹은 </a:t>
            </a:r>
            <a:r>
              <a:rPr lang="en-US" altLang="ko-KR" baseline="0" dirty="0"/>
              <a:t>true</a:t>
            </a:r>
            <a:r>
              <a:rPr lang="ko-KR" altLang="en-US" baseline="0" dirty="0"/>
              <a:t>와 관련이 없음</a:t>
            </a:r>
            <a:r>
              <a:rPr lang="en-US" altLang="ko-KR" baseline="0" dirty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/>
              <a:t>Git</a:t>
            </a:r>
            <a:r>
              <a:rPr lang="en-US" altLang="ko-KR" baseline="0" dirty="0"/>
              <a:t> sparse-checkout </a:t>
            </a:r>
            <a:r>
              <a:rPr lang="en-US" altLang="ko-KR" baseline="0" dirty="0" err="1"/>
              <a:t>init</a:t>
            </a:r>
            <a:r>
              <a:rPr lang="ko-KR" altLang="en-US" baseline="0" dirty="0"/>
              <a:t>은 자동으로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sparse-checkout set /* !/*/ </a:t>
            </a:r>
            <a:r>
              <a:rPr lang="ko-KR" altLang="en-US" baseline="0" dirty="0"/>
              <a:t>을 </a:t>
            </a:r>
            <a:r>
              <a:rPr lang="ko-KR" altLang="en-US" baseline="0" dirty="0" err="1"/>
              <a:t>동작시킴</a:t>
            </a:r>
            <a:r>
              <a:rPr lang="en-US" altLang="ko-KR" baseline="0" dirty="0"/>
              <a:t>(?)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(</a:t>
            </a:r>
            <a:r>
              <a:rPr lang="en-US" altLang="ko-KR" baseline="0" dirty="0" err="1"/>
              <a:t>main|SPARSE</a:t>
            </a:r>
            <a:r>
              <a:rPr lang="en-US" altLang="ko-KR" baseline="0" dirty="0"/>
              <a:t>) </a:t>
            </a:r>
            <a:r>
              <a:rPr lang="ko-KR" altLang="en-US" baseline="0" dirty="0"/>
              <a:t>표시가 됨</a:t>
            </a:r>
            <a:r>
              <a:rPr lang="en-US" altLang="ko-KR" baseline="0" dirty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</a:t>
            </a:r>
            <a:r>
              <a:rPr lang="en-US" altLang="ko-KR" dirty="0"/>
              <a:t> sparse-checkout set </a:t>
            </a:r>
            <a:r>
              <a:rPr lang="ko-KR" altLang="en-US" dirty="0"/>
              <a:t>은 </a:t>
            </a:r>
            <a:r>
              <a:rPr lang="en-US" altLang="ko-KR" dirty="0"/>
              <a:t>command</a:t>
            </a:r>
            <a:r>
              <a:rPr lang="ko-KR" altLang="en-US" dirty="0"/>
              <a:t>창에 </a:t>
            </a:r>
            <a:r>
              <a:rPr lang="en-US" altLang="ko-KR" dirty="0"/>
              <a:t>(main)</a:t>
            </a:r>
            <a:r>
              <a:rPr lang="en-US" altLang="ko-KR" baseline="0" dirty="0"/>
              <a:t> </a:t>
            </a:r>
            <a:r>
              <a:rPr lang="ko-KR" altLang="en-US" baseline="0" dirty="0"/>
              <a:t>을 </a:t>
            </a:r>
            <a:r>
              <a:rPr lang="en-US" altLang="ko-KR" baseline="0" dirty="0"/>
              <a:t>(</a:t>
            </a:r>
            <a:r>
              <a:rPr lang="en-US" altLang="ko-KR" baseline="0" dirty="0" err="1"/>
              <a:t>main|SPARSE</a:t>
            </a:r>
            <a:r>
              <a:rPr lang="en-US" altLang="ko-KR" baseline="0" dirty="0"/>
              <a:t>)</a:t>
            </a:r>
            <a:r>
              <a:rPr lang="ko-KR" altLang="en-US" baseline="0" dirty="0"/>
              <a:t>표현으로 전환시킴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124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Reapply</a:t>
            </a:r>
            <a:r>
              <a:rPr lang="ko-KR" altLang="en-US" dirty="0"/>
              <a:t>는 </a:t>
            </a:r>
            <a:r>
              <a:rPr lang="en-US" altLang="ko-KR" dirty="0"/>
              <a:t>sparse-checkout</a:t>
            </a:r>
            <a:r>
              <a:rPr lang="en-US" altLang="ko-KR" baseline="0" dirty="0"/>
              <a:t> </a:t>
            </a:r>
            <a:r>
              <a:rPr lang="ko-KR" altLang="en-US" baseline="0" dirty="0"/>
              <a:t>을 다시 동작 시킴</a:t>
            </a: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Re: regular</a:t>
            </a:r>
            <a:r>
              <a:rPr lang="en-US" altLang="ko-KR" baseline="0" dirty="0"/>
              <a:t> expression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934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Re: regular</a:t>
            </a:r>
            <a:r>
              <a:rPr lang="en-US" altLang="ko-KR" baseline="0" dirty="0"/>
              <a:t> expression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084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679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7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26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https://stackoverflow.com/questions/28760940/why-does-one-call-git-read-tree-after-a-sparse-checkout</a:t>
            </a:r>
          </a:p>
          <a:p>
            <a:r>
              <a:rPr lang="en-US" altLang="ko-KR" dirty="0"/>
              <a:t>https://stackoverflow.com/questions/9572407/git-sparse-checkout-with-exclusion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5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4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36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2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9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3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355600" indent="-173038">
              <a:lnSpc>
                <a:spcPct val="13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538163" indent="-182563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tow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log.tistory.com/13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utsider.ne.kr/124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hill/hello_python.gi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UPDATE &amp; PUBLISH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remote -v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currently configured remotes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show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information about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add &lt;</a:t>
            </a:r>
            <a:r>
              <a:rPr lang="en-US" altLang="ko-KR" dirty="0" err="1"/>
              <a:t>shortname</a:t>
            </a:r>
            <a:r>
              <a:rPr lang="en-US" altLang="ko-KR" dirty="0"/>
              <a:t>&gt;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new remote repository, named &lt;remote&gt;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fetch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all changes from &lt;remote&gt;, but don‘t integrate into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pull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changes and directly merge/integrate into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local changes on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</a:t>
            </a:r>
            <a:r>
              <a:rPr lang="en-US" altLang="ko-KR" dirty="0" err="1"/>
              <a:t>dr</a:t>
            </a:r>
            <a:r>
              <a:rPr lang="en-US" altLang="ko-KR" dirty="0"/>
              <a:t>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branch on the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--tags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your tags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7125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MERGE &amp; REBASE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merge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 &lt;branch&gt; into your current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Rebase your current HEAD onto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Don‘t rebase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--abort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Abort a rebase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--continue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Continue a rebase after resolving conflicts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mergetool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configured merge tool to solve conflicts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&lt;resolved-file&gt;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editor to manually solve conflicts and (after resolving) mark file as resolved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rm &lt;resolved-file&gt;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42030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checkout HEAD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local changes in a specific file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revert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Revert a commit (by producing a new commit with contrary changes)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8424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--keep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…and preserve uncommitted local changes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reset HEAD@{1} or</a:t>
            </a:r>
            <a:r>
              <a:rPr lang="ko-KR" altLang="en-US" dirty="0"/>
              <a:t> </a:t>
            </a:r>
            <a:r>
              <a:rPr lang="en-US" altLang="ko-KR" dirty="0"/>
              <a:t>git reset ORIG_HEAD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Reset</a:t>
            </a:r>
            <a:r>
              <a:rPr lang="ko-KR" altLang="en-US" dirty="0"/>
              <a:t> </a:t>
            </a:r>
            <a:r>
              <a:rPr lang="en-US" altLang="ko-KR" dirty="0"/>
              <a:t>undo</a:t>
            </a:r>
            <a:r>
              <a:rPr lang="ko-KR" altLang="en-US" dirty="0"/>
              <a:t>할 경우에 사용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 </a:t>
            </a:r>
            <a:r>
              <a:rPr lang="en-US" altLang="ko-KR" dirty="0" err="1"/>
              <a:t>reflog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dirty="0"/>
              <a:t>HEAD@{1} 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ORIG_HEAD references the commit that HEAD previously referenced.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1470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1. I regret that B, C, and D are not one commit.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 can now immediately commit and presto, all the changes since A are one commit.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This is a good command to use when you have made a large number of small commits and you would like to regroup them into a single commit. (</a:t>
            </a:r>
            <a:r>
              <a:rPr lang="ko-KR" altLang="en-US" dirty="0">
                <a:solidFill>
                  <a:srgbClr val="0000FF"/>
                </a:solidFill>
              </a:rPr>
              <a:t>여러 개의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을 하나로 묶어서 하고자 할 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A commit</a:t>
            </a:r>
            <a:r>
              <a:rPr lang="ko-KR" altLang="en-US" dirty="0">
                <a:solidFill>
                  <a:srgbClr val="0000FF"/>
                </a:solidFill>
              </a:rPr>
              <a:t>이후에 모든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된 파일들이 </a:t>
            </a:r>
            <a:r>
              <a:rPr lang="en-US" altLang="ko-KR" dirty="0">
                <a:solidFill>
                  <a:srgbClr val="0000FF"/>
                </a:solidFill>
              </a:rPr>
              <a:t>stage</a:t>
            </a:r>
            <a:r>
              <a:rPr lang="ko-KR" altLang="en-US" dirty="0">
                <a:solidFill>
                  <a:srgbClr val="0000FF"/>
                </a:solidFill>
              </a:rPr>
              <a:t>상태로 복귀됨</a:t>
            </a:r>
            <a:r>
              <a:rPr lang="en-US" altLang="ko-KR" dirty="0">
                <a:solidFill>
                  <a:srgbClr val="0000FF"/>
                </a:solidFill>
              </a:rPr>
              <a:t>. Git status</a:t>
            </a:r>
            <a:r>
              <a:rPr lang="ko-KR" altLang="en-US" dirty="0">
                <a:solidFill>
                  <a:srgbClr val="0000FF"/>
                </a:solidFill>
              </a:rPr>
              <a:t>확인후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원하는 파일들만 모아서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를 수행할 수 있음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다음 쪽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27152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378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266700" lvl="1" indent="179388">
              <a:lnSpc>
                <a:spcPct val="13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dirty="0" err="1">
                <a:latin typeface="Lucida Console" panose="020B0609040504020204" pitchFamily="49" charset="0"/>
              </a:rPr>
              <a:t>oneline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f29c9d2 (HEAD -&gt; main) 5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52364b8 4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42e6b88 3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f828d90 2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e08e163 1</a:t>
            </a:r>
            <a:endParaRPr lang="en-US" altLang="ko-KR" dirty="0"/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reset --soft </a:t>
            </a:r>
            <a:r>
              <a:rPr lang="en-US" altLang="ko-KR" dirty="0"/>
              <a:t>f828d90 # commit ‘2’ </a:t>
            </a:r>
            <a:r>
              <a:rPr lang="ko-KR" altLang="en-US" dirty="0"/>
              <a:t>이후 선정</a:t>
            </a:r>
            <a:endParaRPr lang="en-US" altLang="ko-KR" dirty="0"/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a3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a4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a5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a3 a4 -m ‘6’ # a3, a4</a:t>
            </a:r>
            <a:r>
              <a:rPr lang="ko-KR" altLang="en-US" sz="1400" b="0" dirty="0">
                <a:latin typeface="Lucida Console" panose="020B0609040504020204" pitchFamily="49" charset="0"/>
              </a:rPr>
              <a:t>만 모아서 </a:t>
            </a:r>
            <a:r>
              <a:rPr lang="en-US" altLang="ko-KR" sz="1400" b="0" dirty="0">
                <a:latin typeface="Lucida Console" panose="020B0609040504020204" pitchFamily="49" charset="0"/>
              </a:rPr>
              <a:t>commit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abe8885 (HEAD -&gt; main) 6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stage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된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진행하면 됨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f828d90 2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a5 </a:t>
            </a:r>
            <a:r>
              <a:rPr lang="en-US" altLang="ko-KR" sz="1400" dirty="0">
                <a:latin typeface="Lucida Console" panose="020B0609040504020204" pitchFamily="49" charset="0"/>
              </a:rPr>
              <a:t># stage</a:t>
            </a:r>
            <a:r>
              <a:rPr lang="ko-KR" altLang="en-US" sz="1400" dirty="0">
                <a:latin typeface="Lucida Console" panose="020B0609040504020204" pitchFamily="49" charset="0"/>
              </a:rPr>
              <a:t> 된 상태로 남아 있음</a:t>
            </a:r>
            <a:r>
              <a:rPr lang="en-US" altLang="ko-KR" sz="1400" dirty="0">
                <a:latin typeface="Lucida Console" panose="020B0609040504020204" pitchFamily="49" charset="0"/>
              </a:rPr>
              <a:t>.</a:t>
            </a:r>
          </a:p>
          <a:p>
            <a:pPr marL="4445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3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2. I regret that B, C, and D are not ten commits.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The commits are gone and the index is back at A, but the work area still looks as it did after D. So now I can add-and-commit in a whole different grouping.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If you want to keep all of your changes in the working directory, but change whether and how you commit those changes. </a:t>
            </a:r>
            <a:r>
              <a:rPr lang="en-US" altLang="ko-KR" dirty="0">
                <a:solidFill>
                  <a:srgbClr val="0000FF"/>
                </a:solidFill>
              </a:rPr>
              <a:t>(Commit </a:t>
            </a:r>
            <a:r>
              <a:rPr lang="ko-KR" altLang="en-US" dirty="0">
                <a:solidFill>
                  <a:srgbClr val="0000FF"/>
                </a:solidFill>
              </a:rPr>
              <a:t>을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분리하여 세분화하여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할 수 있음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--soft option</a:t>
            </a:r>
            <a:r>
              <a:rPr lang="ko-KR" altLang="en-US" dirty="0">
                <a:solidFill>
                  <a:srgbClr val="0000FF"/>
                </a:solidFill>
              </a:rPr>
              <a:t>보다 한 단계 이전으로 </a:t>
            </a:r>
            <a:r>
              <a:rPr lang="en-US" altLang="ko-KR" dirty="0">
                <a:solidFill>
                  <a:srgbClr val="0000FF"/>
                </a:solidFill>
              </a:rPr>
              <a:t>reset</a:t>
            </a:r>
            <a:r>
              <a:rPr lang="ko-KR" altLang="en-US" dirty="0">
                <a:solidFill>
                  <a:srgbClr val="0000FF"/>
                </a:solidFill>
              </a:rPr>
              <a:t>되게 되어 </a:t>
            </a:r>
            <a:r>
              <a:rPr lang="en-US" altLang="ko-KR" dirty="0">
                <a:solidFill>
                  <a:srgbClr val="0000FF"/>
                </a:solidFill>
              </a:rPr>
              <a:t>--soft option</a:t>
            </a:r>
            <a:r>
              <a:rPr lang="ko-KR" altLang="en-US" dirty="0">
                <a:solidFill>
                  <a:srgbClr val="0000FF"/>
                </a:solidFill>
              </a:rPr>
              <a:t>으로 할 수 있는 것은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모두 할 수 있으나 추가 단계를 처리하기 위한 명령어</a:t>
            </a:r>
            <a:r>
              <a:rPr lang="en-US" altLang="ko-KR" dirty="0">
                <a:solidFill>
                  <a:srgbClr val="0000FF"/>
                </a:solidFill>
              </a:rPr>
              <a:t>(add)</a:t>
            </a:r>
            <a:r>
              <a:rPr lang="ko-KR" altLang="en-US" dirty="0">
                <a:solidFill>
                  <a:srgbClr val="0000FF"/>
                </a:solidFill>
              </a:rPr>
              <a:t>를 더 수행하게 됨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add</a:t>
            </a:r>
            <a:r>
              <a:rPr lang="ko-KR" altLang="en-US" dirty="0">
                <a:solidFill>
                  <a:srgbClr val="0000FF"/>
                </a:solidFill>
              </a:rPr>
              <a:t>를 통하여 </a:t>
            </a:r>
            <a:r>
              <a:rPr lang="en-US" altLang="ko-KR" dirty="0" err="1">
                <a:solidFill>
                  <a:srgbClr val="0000FF"/>
                </a:solidFill>
              </a:rPr>
              <a:t>strage</a:t>
            </a:r>
            <a:r>
              <a:rPr lang="ko-KR" altLang="en-US" dirty="0">
                <a:solidFill>
                  <a:srgbClr val="0000FF"/>
                </a:solidFill>
              </a:rPr>
              <a:t>된 파일을 </a:t>
            </a:r>
            <a:r>
              <a:rPr lang="en-US" altLang="ko-KR" dirty="0" err="1">
                <a:solidFill>
                  <a:srgbClr val="0000FF"/>
                </a:solidFill>
              </a:rPr>
              <a:t>unstage</a:t>
            </a:r>
            <a:r>
              <a:rPr lang="ko-KR" altLang="en-US" dirty="0">
                <a:solidFill>
                  <a:srgbClr val="0000FF"/>
                </a:solidFill>
              </a:rPr>
              <a:t>시키는 기능도 함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</a:p>
          <a:p>
            <a:pPr marL="452438" lvl="1" indent="-185738">
              <a:lnSpc>
                <a:spcPct val="130000"/>
              </a:lnSpc>
              <a:buNone/>
            </a:pPr>
            <a:r>
              <a:rPr lang="en-US" altLang="ko-KR" dirty="0"/>
              <a:t>   - merge</a:t>
            </a:r>
            <a:r>
              <a:rPr lang="ko-KR" altLang="en-US" dirty="0"/>
              <a:t>를 진행중일 때는 </a:t>
            </a:r>
            <a:r>
              <a:rPr lang="en-US" altLang="ko-KR" dirty="0"/>
              <a:t>stage</a:t>
            </a:r>
            <a:r>
              <a:rPr lang="ko-KR" altLang="en-US" dirty="0"/>
              <a:t>된 파일중에서 원하는 파일만  선택을 하여 </a:t>
            </a:r>
            <a:r>
              <a:rPr lang="en-US" altLang="ko-KR" dirty="0"/>
              <a:t>commit</a:t>
            </a:r>
            <a:r>
              <a:rPr lang="ko-KR" altLang="en-US" dirty="0"/>
              <a:t>을 하지 못하고 </a:t>
            </a:r>
            <a:r>
              <a:rPr lang="en-US" altLang="ko-KR" dirty="0"/>
              <a:t>stage</a:t>
            </a:r>
            <a:r>
              <a:rPr lang="ko-KR" altLang="en-US" dirty="0"/>
              <a:t>된 모든 파일을 한 번에 </a:t>
            </a:r>
            <a:r>
              <a:rPr lang="en-US" altLang="ko-KR" dirty="0"/>
              <a:t>commit</a:t>
            </a:r>
            <a:r>
              <a:rPr lang="ko-KR" altLang="en-US" dirty="0"/>
              <a:t>을 해야 하기때문에 이미 </a:t>
            </a:r>
            <a:r>
              <a:rPr lang="en-US" altLang="ko-KR" dirty="0"/>
              <a:t>stage</a:t>
            </a:r>
            <a:r>
              <a:rPr lang="ko-KR" altLang="en-US" dirty="0"/>
              <a:t>된 파일을 </a:t>
            </a:r>
            <a:r>
              <a:rPr lang="en-US" altLang="ko-KR" dirty="0"/>
              <a:t> </a:t>
            </a:r>
            <a:r>
              <a:rPr lang="ko-KR" altLang="en-US" dirty="0"/>
              <a:t>따로 </a:t>
            </a:r>
            <a:r>
              <a:rPr lang="en-US" altLang="ko-KR" dirty="0"/>
              <a:t>commit</a:t>
            </a:r>
            <a:r>
              <a:rPr lang="ko-KR" altLang="en-US" dirty="0"/>
              <a:t>을 하기 위하여는 </a:t>
            </a:r>
            <a:r>
              <a:rPr lang="en-US" altLang="ko-KR" dirty="0" err="1"/>
              <a:t>unstage</a:t>
            </a:r>
            <a:r>
              <a:rPr lang="ko-KR" altLang="en-US" dirty="0"/>
              <a:t>를 시키고 </a:t>
            </a:r>
            <a:r>
              <a:rPr lang="en-US" altLang="ko-KR" dirty="0"/>
              <a:t>merge</a:t>
            </a:r>
            <a:r>
              <a:rPr lang="ko-KR" altLang="en-US" dirty="0"/>
              <a:t>된 파일만 따로 </a:t>
            </a:r>
            <a:r>
              <a:rPr lang="en-US" altLang="ko-KR" dirty="0"/>
              <a:t>add</a:t>
            </a:r>
            <a:r>
              <a:rPr lang="ko-KR" altLang="en-US" dirty="0"/>
              <a:t>후 </a:t>
            </a:r>
            <a:r>
              <a:rPr lang="en-US" altLang="ko-KR" dirty="0"/>
              <a:t>commit</a:t>
            </a:r>
            <a:r>
              <a:rPr lang="ko-KR" altLang="en-US" dirty="0"/>
              <a:t>을 진행하게 됨</a:t>
            </a:r>
            <a:r>
              <a:rPr lang="en-US" altLang="ko-KR" dirty="0"/>
              <a:t>.</a:t>
            </a:r>
          </a:p>
          <a:p>
            <a:pPr marL="266700" lvl="1" indent="0">
              <a:lnSpc>
                <a:spcPct val="130000"/>
              </a:lnSpc>
              <a:buNone/>
            </a:pPr>
            <a:r>
              <a:rPr lang="en-US" altLang="ko-KR" dirty="0"/>
              <a:t>   $ git reset HEAD &lt;file</a:t>
            </a:r>
            <a:r>
              <a:rPr lang="ko-KR" altLang="en-US" dirty="0"/>
              <a:t>명</a:t>
            </a:r>
            <a:r>
              <a:rPr lang="en-US" altLang="ko-KR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87093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en-US" altLang="ko-KR" sz="1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--mixed  bdeb4c1 # commit ‘2’ </a:t>
            </a:r>
            <a:r>
              <a:rPr lang="ko-KR" altLang="en-US" sz="1400" b="0" dirty="0">
                <a:latin typeface="Lucida Console" panose="020B0609040504020204" pitchFamily="49" charset="0"/>
              </a:rPr>
              <a:t>이후 선정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Unstaged</a:t>
            </a:r>
            <a:r>
              <a:rPr lang="en-US" altLang="ko-KR" sz="1400" b="0" dirty="0">
                <a:latin typeface="Lucida Console" panose="020B0609040504020204" pitchFamily="49" charset="0"/>
              </a:rPr>
              <a:t> changes after reset: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M       a2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marL="631825" indent="0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a4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marL="0" indent="446088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0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989917"/>
            <a:ext cx="8802213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 On branch main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a3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a4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–m ‘a2 a3’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b6338a3 (HEAD -&gt; main) a2 a3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# a2,a4,a5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add, 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2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--hard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all local changes in your working directory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3. I regret that B, C, and D happened on this branch; I wish I had branched after A and they had happened on that other branch.</a:t>
            </a: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altLang="ko-K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--hard bdeb4c1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HEAD is now at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nothing to commit, working tree clean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r>
              <a:rPr lang="en-US" altLang="ko-KR" sz="1400" b="0" dirty="0">
                <a:latin typeface="Lucida Console" panose="020B0609040504020204" pitchFamily="49" charset="0"/>
              </a:rPr>
              <a:t> 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(HEAD -&gt; main) 2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이후의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은 없어진 상태로 되어 있음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3622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관련 명령어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>
                <a:hlinkClick r:id="rId3"/>
              </a:rPr>
              <a:t>www.git-tower.com</a:t>
            </a:r>
            <a:r>
              <a:rPr lang="en-US" altLang="ko-KR" dirty="0"/>
              <a:t> </a:t>
            </a:r>
            <a:r>
              <a:rPr lang="ko-KR" altLang="en-US" dirty="0"/>
              <a:t>자료를 바탕으로 구성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1708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COMMIT RELATED CHANGES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fixing two different bugs should produce two separate commits. Small commits make it easier for other developers to understand the changes and roll them back if something went wrong.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COMMIT OFTEN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Committing often keeps your commits small and, again, helps you commit only related changes. Moreover, it allows you to share your code more frequently with others.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That way it‘s easier for everyone to integrate changes regularly and avoid having merge conflicts.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DO NOT COMMIT HALF-DONE WORK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split the feature‘s implementation into logical chunks and remember to commit early and often.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But don‘t commit just to have something in the repository before leaving the office at the end of the day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TEST CODE BEFORE YOU COMMIT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Test it thoroughly to make sure it really is completed and has no side effects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1353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WRITE GOOD COMMIT MESSAGES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Begin your message with a short summary of our changes (up to 50 characters as a guideline). Separate it from the following body by including a blank line. The body of your message should provide detailed answers to the following questions: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USE BRANCHES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Branches are the perfect tool to help you avoid mixing up different lines of development. You should use branches extensively in your development workflows: for new features, bug fixes, ideas…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7934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UNIX command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0309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DIRECTORIES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Display path of current working directory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cd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Change directory to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cd ..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Navigate to parent directory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directory contents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-la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detailed directory contents, including hidden files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Create new directory named &lt;directory&gt;</a:t>
            </a:r>
          </a:p>
        </p:txBody>
      </p:sp>
    </p:spTree>
    <p:extLst>
      <p:ext uri="{BB962C8B-B14F-4D97-AF65-F5344CB8AC3E}">
        <p14:creationId xmlns:p14="http://schemas.microsoft.com/office/powerpoint/2010/main" val="169279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548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cat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less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using the less command (which supports pagination etc.)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head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first 10 lines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into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Append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&lt;cmd1&gt; | &lt;cmd2&gt;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&lt;cmd1&gt; to &lt;cmd2&gt;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clear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Clear the command line window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573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rm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-r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-f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Force-delete &lt;file&gt; (add -r to force- delete a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&lt;file-old&gt; &lt;file-new&gt;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Rename &lt;file-old&gt; to &lt;file-new&gt;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Move &lt;file&gt; to &lt;directory&gt; (possibly overwriting an existing file)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321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cp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&lt;file&gt; to &lt;directory&gt; (possibly overwriting an existing file)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cp -r &lt;directory1&gt; &lt;directory2&gt;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&lt;directory1&gt; and its contents to &lt;directory2&gt; (possibly overwriting files in an existing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touch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Update file access &amp; modification time (and create &lt;file&gt; if it doesn’t exist)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598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755 &lt;file&gt; </a:t>
            </a:r>
          </a:p>
          <a:p>
            <a:pPr lvl="1"/>
            <a:r>
              <a:rPr lang="en-US" altLang="ko-KR" dirty="0"/>
              <a:t>Change permissions of &lt;file&gt; to 755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-R 600 &lt;directory&gt; </a:t>
            </a:r>
          </a:p>
          <a:p>
            <a:pPr lvl="1"/>
            <a:r>
              <a:rPr lang="en-US" altLang="ko-KR" dirty="0"/>
              <a:t>Change permissions of &lt;directory&gt; (and its contents) to 600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chown</a:t>
            </a:r>
            <a:r>
              <a:rPr lang="en-US" altLang="ko-KR" dirty="0"/>
              <a:t> &lt;user&gt;:&lt;group&gt; &lt;file&gt; </a:t>
            </a:r>
          </a:p>
          <a:p>
            <a:pPr lvl="1"/>
            <a:r>
              <a:rPr lang="en-US" altLang="ko-KR" dirty="0"/>
              <a:t>Change ownership of &lt;file&gt; to &lt;user&gt;  and &lt;group&gt; (add -R to include a directory’s contents)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0894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find &lt;</a:t>
            </a:r>
            <a:r>
              <a:rPr lang="en-US" altLang="ko-KR" dirty="0" err="1"/>
              <a:t>dir</a:t>
            </a:r>
            <a:r>
              <a:rPr lang="en-US" altLang="ko-KR" dirty="0"/>
              <a:t>&gt; -name "&lt;file&gt;" </a:t>
            </a:r>
          </a:p>
          <a:p>
            <a:pPr lvl="1"/>
            <a:r>
              <a:rPr lang="en-US" altLang="ko-KR" dirty="0"/>
              <a:t>Find all files named &lt;file&gt;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 (use wildcards [*] to search for parts of filenames, e.g. "file.*") </a:t>
            </a:r>
          </a:p>
          <a:p>
            <a:r>
              <a:rPr lang="en-US" altLang="ko-KR" dirty="0"/>
              <a:t>$ grep "&lt;text&gt;" &lt;file&gt; </a:t>
            </a:r>
          </a:p>
          <a:p>
            <a:pPr lvl="1"/>
            <a:r>
              <a:rPr lang="en-US" altLang="ko-KR" dirty="0"/>
              <a:t>Output all occurrences of &lt;text&gt; inside &lt;file&gt; (add -</a:t>
            </a:r>
            <a:r>
              <a:rPr lang="en-US" altLang="ko-KR" dirty="0" err="1"/>
              <a:t>i</a:t>
            </a:r>
            <a:r>
              <a:rPr lang="en-US" altLang="ko-KR" dirty="0"/>
              <a:t> for case-insensitivity) </a:t>
            </a:r>
          </a:p>
          <a:p>
            <a:r>
              <a:rPr lang="en-US" altLang="ko-KR" dirty="0"/>
              <a:t>$ grep -</a:t>
            </a:r>
            <a:r>
              <a:rPr lang="en-US" altLang="ko-KR" dirty="0" err="1"/>
              <a:t>rl</a:t>
            </a:r>
            <a:r>
              <a:rPr lang="en-US" altLang="ko-KR" dirty="0"/>
              <a:t> "&lt;text&gt;" &lt;</a:t>
            </a:r>
            <a:r>
              <a:rPr lang="en-US" altLang="ko-KR" dirty="0" err="1"/>
              <a:t>dir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Search for all files containing &lt;text&gt;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686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ping &lt;host&gt; </a:t>
            </a:r>
          </a:p>
          <a:p>
            <a:pPr lvl="1"/>
            <a:r>
              <a:rPr lang="en-US" altLang="ko-KR" dirty="0"/>
              <a:t>Ping &lt;host&gt; and display status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whois</a:t>
            </a:r>
            <a:r>
              <a:rPr lang="en-US" altLang="ko-KR" dirty="0"/>
              <a:t> &lt;domain&gt; </a:t>
            </a:r>
          </a:p>
          <a:p>
            <a:pPr lvl="1"/>
            <a:r>
              <a:rPr lang="en-US" altLang="ko-KR" dirty="0"/>
              <a:t>Output </a:t>
            </a:r>
            <a:r>
              <a:rPr lang="en-US" altLang="ko-KR" dirty="0" err="1"/>
              <a:t>whois</a:t>
            </a:r>
            <a:r>
              <a:rPr lang="en-US" altLang="ko-KR" dirty="0"/>
              <a:t> information for &lt;domain&gt; </a:t>
            </a:r>
          </a:p>
          <a:p>
            <a:r>
              <a:rPr lang="en-US" altLang="ko-KR" dirty="0"/>
              <a:t>$ curl -O &lt;</a:t>
            </a:r>
            <a:r>
              <a:rPr lang="en-US" altLang="ko-KR" dirty="0" err="1"/>
              <a:t>url</a:t>
            </a:r>
            <a:r>
              <a:rPr lang="en-US" altLang="ko-KR" dirty="0"/>
              <a:t>/to/file&gt; </a:t>
            </a:r>
          </a:p>
          <a:p>
            <a:pPr lvl="1"/>
            <a:r>
              <a:rPr lang="en-US" altLang="ko-KR" dirty="0"/>
              <a:t>Download &lt;file&gt; (via HTTP[S] or FTP)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ssh</a:t>
            </a:r>
            <a:r>
              <a:rPr lang="en-US" altLang="ko-KR" dirty="0"/>
              <a:t> &lt;username&gt;@&lt;host&gt; </a:t>
            </a:r>
          </a:p>
          <a:p>
            <a:pPr lvl="1"/>
            <a:r>
              <a:rPr lang="en-US" altLang="ko-KR" dirty="0"/>
              <a:t>Establish an SSH connection to &lt;host&gt; with user &lt;username&gt;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scp</a:t>
            </a:r>
            <a:r>
              <a:rPr lang="en-US" altLang="ko-KR" dirty="0"/>
              <a:t> &lt;file&gt; </a:t>
            </a:r>
          </a:p>
          <a:p>
            <a:pPr lvl="1"/>
            <a:r>
              <a:rPr lang="en-US" altLang="ko-KR" dirty="0"/>
              <a:t>  &lt;user&gt;@&lt;host&gt;:/remote/path </a:t>
            </a:r>
          </a:p>
          <a:p>
            <a:r>
              <a:rPr lang="en-US" altLang="ko-KR" dirty="0"/>
              <a:t>Copy &lt;file&gt; to a remote &lt;host&gt;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60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clone ssh://user@domain.com/repo.git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Clone an existing repository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r>
              <a:rPr lang="en-US" altLang="ko-KR" dirty="0"/>
              <a:t>Create a new local repository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57274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PROCESSES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ax </a:t>
            </a:r>
          </a:p>
          <a:p>
            <a:pPr lvl="1"/>
            <a:r>
              <a:rPr lang="en-US" altLang="ko-KR" dirty="0"/>
              <a:t>Output currently running processes </a:t>
            </a:r>
          </a:p>
          <a:p>
            <a:r>
              <a:rPr lang="en-US" altLang="ko-KR" dirty="0"/>
              <a:t>$ top </a:t>
            </a:r>
          </a:p>
          <a:p>
            <a:pPr lvl="1"/>
            <a:r>
              <a:rPr lang="en-US" altLang="ko-KR" dirty="0"/>
              <a:t>Display live information about currently running processes </a:t>
            </a:r>
          </a:p>
          <a:p>
            <a:r>
              <a:rPr lang="en-US" altLang="ko-KR" dirty="0"/>
              <a:t>$ kill &lt;</a:t>
            </a:r>
            <a:r>
              <a:rPr lang="en-US" altLang="ko-KR" dirty="0" err="1"/>
              <a:t>pid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Quit process with ID &lt;</a:t>
            </a:r>
            <a:r>
              <a:rPr lang="en-US" altLang="ko-KR" dirty="0" err="1"/>
              <a:t>pid</a:t>
            </a:r>
            <a:r>
              <a:rPr lang="en-US" altLang="ko-KR" dirty="0"/>
              <a:t>&gt;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3378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COMBINING COMMANDS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COMBINING COMMANDS</a:t>
            </a:r>
          </a:p>
          <a:p>
            <a:pPr lvl="1"/>
            <a:r>
              <a:rPr lang="en-US" altLang="ko-KR" dirty="0"/>
              <a:t>for d in {1..6}; do touch "file${d}.md"; git add "file${d}.md"; git commit -m "adding file ${d}"; done</a:t>
            </a:r>
          </a:p>
          <a:p>
            <a:pPr lvl="1"/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“;”</a:t>
            </a:r>
            <a:r>
              <a:rPr lang="ko-KR" altLang="en-US" dirty="0"/>
              <a:t> </a:t>
            </a:r>
            <a:r>
              <a:rPr lang="en-US" altLang="ko-KR" dirty="0"/>
              <a:t>on the same line</a:t>
            </a:r>
          </a:p>
          <a:p>
            <a:r>
              <a:rPr lang="en-US" altLang="ko-KR" dirty="0"/>
              <a:t>&amp;&amp; and || </a:t>
            </a:r>
          </a:p>
          <a:p>
            <a:pPr lvl="1"/>
            <a:r>
              <a:rPr lang="en-US" altLang="ko-KR" dirty="0"/>
              <a:t>&amp;&amp;  operator will only be run if the previous command </a:t>
            </a:r>
            <a:r>
              <a:rPr lang="en-US" altLang="ko-KR" dirty="0">
                <a:solidFill>
                  <a:srgbClr val="FF0000"/>
                </a:solidFill>
              </a:rPr>
              <a:t>completes successfully</a:t>
            </a:r>
          </a:p>
          <a:p>
            <a:pPr lvl="1"/>
            <a:r>
              <a:rPr lang="en-US" altLang="ko-KR" dirty="0"/>
              <a:t>|| operator only continues if the previous </a:t>
            </a:r>
            <a:r>
              <a:rPr lang="en-US" altLang="ko-KR" dirty="0">
                <a:solidFill>
                  <a:srgbClr val="FF0000"/>
                </a:solidFill>
              </a:rPr>
              <a:t>command fails</a:t>
            </a:r>
          </a:p>
          <a:p>
            <a:pPr lvl="1"/>
            <a:r>
              <a:rPr lang="en-US" altLang="ko-KR" dirty="0"/>
              <a:t> $ cd ~/videos || </a:t>
            </a:r>
            <a:r>
              <a:rPr lang="en-US" altLang="ko-KR" dirty="0" err="1"/>
              <a:t>mkdir</a:t>
            </a:r>
            <a:r>
              <a:rPr lang="en-US" altLang="ko-KR" dirty="0"/>
              <a:t> ~/videos # will create the folder “videos” only if the cd command fails</a:t>
            </a:r>
          </a:p>
        </p:txBody>
      </p:sp>
    </p:spTree>
    <p:extLst>
      <p:ext uri="{BB962C8B-B14F-4D97-AF65-F5344CB8AC3E}">
        <p14:creationId xmlns:p14="http://schemas.microsoft.com/office/powerpoint/2010/main" val="836270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“CTRL”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CTRL+A, CTRL+E</a:t>
            </a:r>
          </a:p>
          <a:p>
            <a:pPr lvl="1"/>
            <a:r>
              <a:rPr lang="en-US" altLang="ko-KR" dirty="0"/>
              <a:t>CTRL+A moves the caret to the beginning of the line</a:t>
            </a:r>
          </a:p>
          <a:p>
            <a:pPr lvl="1"/>
            <a:r>
              <a:rPr lang="en-US" altLang="ko-KR" dirty="0"/>
              <a:t>CTRL+E to the end of the line.</a:t>
            </a:r>
          </a:p>
          <a:p>
            <a:r>
              <a:rPr lang="en-US" altLang="ko-KR" dirty="0"/>
              <a:t>CTRL+K, CTRL+U</a:t>
            </a:r>
          </a:p>
          <a:p>
            <a:pPr lvl="1"/>
            <a:r>
              <a:rPr lang="en-US" altLang="ko-KR" dirty="0"/>
              <a:t>CTRL+K deletes all characters after the caret</a:t>
            </a:r>
          </a:p>
          <a:p>
            <a:pPr lvl="1"/>
            <a:r>
              <a:rPr lang="en-US" altLang="ko-KR" dirty="0"/>
              <a:t>CTRL+U all characters in front of the caret. </a:t>
            </a:r>
          </a:p>
          <a:p>
            <a:r>
              <a:rPr lang="en-US" altLang="ko-KR" dirty="0"/>
              <a:t>CTRL+L, CTRL+C</a:t>
            </a:r>
          </a:p>
          <a:p>
            <a:pPr lvl="1"/>
            <a:r>
              <a:rPr lang="en-US" altLang="ko-KR" dirty="0"/>
              <a:t>CTRL+L clears the screen (similarly to the clear command) </a:t>
            </a:r>
          </a:p>
          <a:p>
            <a:pPr lvl="1"/>
            <a:r>
              <a:rPr lang="en-US" altLang="ko-KR" dirty="0"/>
              <a:t>CTRL+C abort, cancel</a:t>
            </a:r>
          </a:p>
        </p:txBody>
      </p:sp>
    </p:spTree>
    <p:extLst>
      <p:ext uri="{BB962C8B-B14F-4D97-AF65-F5344CB8AC3E}">
        <p14:creationId xmlns:p14="http://schemas.microsoft.com/office/powerpoint/2010/main" val="997223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“TAB”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파일명의 첫번째 </a:t>
            </a:r>
            <a:r>
              <a:rPr lang="en-US" altLang="ko-KR" dirty="0"/>
              <a:t>spell</a:t>
            </a:r>
            <a:r>
              <a:rPr lang="ko-KR" altLang="en-US" dirty="0"/>
              <a:t>을 타이핑하고 </a:t>
            </a:r>
            <a:r>
              <a:rPr lang="en-US" altLang="ko-KR" dirty="0"/>
              <a:t>tab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/>
              <a:t>현재 디렉토리에 있는 이름이 매칭되는 파일로 자동 변환</a:t>
            </a:r>
            <a:endParaRPr lang="en-US" altLang="ko-KR" dirty="0"/>
          </a:p>
          <a:p>
            <a:pPr lvl="1"/>
            <a:r>
              <a:rPr lang="ko-KR" altLang="en-US" dirty="0"/>
              <a:t>여러 개가 있으면 </a:t>
            </a:r>
            <a:r>
              <a:rPr lang="en-US" altLang="ko-KR" dirty="0"/>
              <a:t>tab 2 </a:t>
            </a:r>
            <a:r>
              <a:rPr lang="ko-KR" altLang="en-US" dirty="0"/>
              <a:t>번 동시에 클릭하면 선택할 수 있는 여러 개의 파일이 보이고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이중에서 선택하여 나머지 부분을 타이핑하면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837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</a:t>
            </a:r>
            <a:r>
              <a:rPr lang="en-US" altLang="ko-KR" dirty="0"/>
              <a:t>clone</a:t>
            </a:r>
            <a:r>
              <a:rPr lang="ko-KR" altLang="en-US" dirty="0"/>
              <a:t>하여 사용하기</a:t>
            </a:r>
            <a:endParaRPr lang="en-US" altLang="ko-KR" dirty="0"/>
          </a:p>
          <a:p>
            <a:pPr lvl="1"/>
            <a:r>
              <a:rPr lang="ko-KR" altLang="en-US" dirty="0"/>
              <a:t>저장소에서 특정 폴더나 파일만 보이도록 체크아웃하는 기능의 명령어</a:t>
            </a:r>
            <a:endParaRPr lang="en-US" altLang="ko-KR" dirty="0"/>
          </a:p>
          <a:p>
            <a:pPr lvl="1"/>
            <a:r>
              <a:rPr lang="en-US" altLang="ko-KR" dirty="0"/>
              <a:t>History</a:t>
            </a:r>
            <a:r>
              <a:rPr lang="ko-KR" altLang="en-US" dirty="0"/>
              <a:t>는 공유되기 때문에 작업 후 </a:t>
            </a:r>
            <a:r>
              <a:rPr lang="en-US" altLang="ko-KR" dirty="0"/>
              <a:t>push</a:t>
            </a:r>
            <a:r>
              <a:rPr lang="ko-KR" altLang="en-US" dirty="0"/>
              <a:t>를 할 경우</a:t>
            </a:r>
            <a:r>
              <a:rPr lang="en-US" altLang="ko-KR" dirty="0"/>
              <a:t>, </a:t>
            </a:r>
            <a:r>
              <a:rPr lang="ko-KR" altLang="en-US" dirty="0"/>
              <a:t>기존과 마찬가지로 </a:t>
            </a:r>
            <a:r>
              <a:rPr lang="en-US" altLang="ko-KR" dirty="0"/>
              <a:t>conflict</a:t>
            </a:r>
            <a:r>
              <a:rPr lang="ko-KR" altLang="en-US" dirty="0"/>
              <a:t>가 발생가능하기 때문에 </a:t>
            </a:r>
            <a:r>
              <a:rPr lang="en-US" altLang="ko-KR" dirty="0"/>
              <a:t>pull</a:t>
            </a:r>
            <a:r>
              <a:rPr lang="ko-KR" altLang="en-US" dirty="0"/>
              <a:t>로 먼저 다듬고 </a:t>
            </a:r>
            <a:r>
              <a:rPr lang="en-US" altLang="ko-KR" dirty="0"/>
              <a:t>push</a:t>
            </a:r>
            <a:r>
              <a:rPr lang="ko-KR" altLang="en-US" dirty="0"/>
              <a:t>를 해야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폴더나 파일은 보이지 않아서 작업하기에는 편해 보이나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Commit </a:t>
            </a:r>
            <a:r>
              <a:rPr lang="ko-KR" altLang="en-US" dirty="0"/>
              <a:t>스냅샷은 독립적으로 움직일 수 없기 때문에 합쳐지면서 추가적인 작업이 발생할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https://bitlog.tistory.com/132</a:t>
            </a:r>
            <a:endParaRPr lang="en-US" altLang="ko-KR" dirty="0"/>
          </a:p>
          <a:p>
            <a:pPr lvl="1"/>
            <a:r>
              <a:rPr lang="en-US" altLang="ko-KR" dirty="0"/>
              <a:t>https://blog.outsider.ne.kr/734</a:t>
            </a:r>
          </a:p>
        </p:txBody>
      </p:sp>
    </p:spTree>
    <p:extLst>
      <p:ext uri="{BB962C8B-B14F-4D97-AF65-F5344CB8AC3E}">
        <p14:creationId xmlns:p14="http://schemas.microsoft.com/office/powerpoint/2010/main" val="2664935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working directory</a:t>
            </a:r>
            <a:r>
              <a:rPr lang="ko-KR" altLang="en-US" dirty="0"/>
              <a:t>에서 원하는 파일이나 폴더만 보고자 할 때</a:t>
            </a:r>
            <a:endParaRPr lang="en-US" altLang="ko-KR" dirty="0"/>
          </a:p>
          <a:p>
            <a:pPr lvl="1"/>
            <a:r>
              <a:rPr lang="en-US" altLang="ko-KR" dirty="0"/>
              <a:t>Commit</a:t>
            </a:r>
            <a:r>
              <a:rPr lang="ko-KR" altLang="en-US" dirty="0"/>
              <a:t>을 완료하고 </a:t>
            </a:r>
            <a:r>
              <a:rPr lang="en-US" altLang="ko-KR" dirty="0"/>
              <a:t>working tree clean</a:t>
            </a:r>
            <a:r>
              <a:rPr lang="ko-KR" altLang="en-US" dirty="0"/>
              <a:t>인 상태에서 진행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 </a:t>
            </a:r>
            <a:r>
              <a:rPr lang="en-US" altLang="ko-KR" dirty="0">
                <a:solidFill>
                  <a:srgbClr val="FF0000"/>
                </a:solidFill>
              </a:rPr>
              <a:t># 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sparse-checkout </a:t>
            </a:r>
            <a:r>
              <a:rPr lang="en-US" altLang="ko-KR" dirty="0" err="1">
                <a:solidFill>
                  <a:srgbClr val="FF0000"/>
                </a:solidFill>
              </a:rPr>
              <a:t>init</a:t>
            </a:r>
            <a:r>
              <a:rPr lang="ko-KR" altLang="en-US" dirty="0">
                <a:solidFill>
                  <a:srgbClr val="FF0000"/>
                </a:solidFill>
              </a:rPr>
              <a:t>를 수행하면 </a:t>
            </a:r>
            <a:r>
              <a:rPr lang="en-US" altLang="ko-KR" dirty="0">
                <a:solidFill>
                  <a:srgbClr val="FF0000"/>
                </a:solidFill>
              </a:rPr>
              <a:t>true</a:t>
            </a:r>
            <a:r>
              <a:rPr lang="ko-KR" altLang="en-US" dirty="0">
                <a:solidFill>
                  <a:srgbClr val="FF0000"/>
                </a:solidFill>
              </a:rPr>
              <a:t>로 </a:t>
            </a:r>
            <a:r>
              <a:rPr lang="en-US" altLang="ko-KR" dirty="0">
                <a:solidFill>
                  <a:srgbClr val="FF0000"/>
                </a:solidFill>
              </a:rPr>
              <a:t>setting</a:t>
            </a:r>
            <a:r>
              <a:rPr lang="ko-KR" altLang="en-US" dirty="0">
                <a:solidFill>
                  <a:srgbClr val="FF0000"/>
                </a:solidFill>
              </a:rPr>
              <a:t>됨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아님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err="1"/>
              <a:t>init</a:t>
            </a: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# ①.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파일이 없으면 새로 만들고 폴더 외의 모든 파일을 보관하도록 </a:t>
            </a:r>
            <a:r>
              <a:rPr lang="en-US" altLang="ko-KR" dirty="0"/>
              <a:t>setting </a:t>
            </a:r>
            <a:r>
              <a:rPr lang="ko-KR" altLang="en-US" dirty="0"/>
              <a:t>됨 </a:t>
            </a:r>
            <a:r>
              <a:rPr lang="en-US" altLang="ko-KR" dirty="0"/>
              <a:t>(</a:t>
            </a:r>
            <a:r>
              <a:rPr lang="ko-KR" altLang="en-US" dirty="0"/>
              <a:t>주의 </a:t>
            </a:r>
            <a:r>
              <a:rPr lang="en-US" altLang="ko-KR" dirty="0"/>
              <a:t>root directory(working directory)</a:t>
            </a:r>
            <a:r>
              <a:rPr lang="ko-KR" altLang="en-US" dirty="0"/>
              <a:t>에 폴더가 있을 경우 표시되지 않음</a:t>
            </a:r>
            <a:r>
              <a:rPr lang="en-US" altLang="ko-KR" dirty="0"/>
              <a:t>.② .</a:t>
            </a:r>
            <a:r>
              <a:rPr lang="en-US" altLang="ko-KR" dirty="0" err="1"/>
              <a:t>git</a:t>
            </a:r>
            <a:r>
              <a:rPr lang="en-US" altLang="ko-KR" dirty="0"/>
              <a:t>/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core.sparseCheckout</a:t>
            </a:r>
            <a:r>
              <a:rPr lang="en-US" altLang="ko-KR" dirty="0"/>
              <a:t> false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</a:t>
            </a:r>
            <a:r>
              <a:rPr lang="ko-KR" altLang="en-US" dirty="0"/>
              <a:t>로 수정됨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dir1 #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파일의 내용을 없애고 </a:t>
            </a:r>
            <a:r>
              <a:rPr lang="en-US" altLang="ko-KR" dirty="0"/>
              <a:t>dir1</a:t>
            </a:r>
            <a:r>
              <a:rPr lang="ko-KR" altLang="en-US" dirty="0"/>
              <a:t>만 기입함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dir1 a1 a2 #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파일의 내용을 </a:t>
            </a:r>
            <a:r>
              <a:rPr lang="en-US" altLang="ko-KR" dirty="0"/>
              <a:t>dir1, a1, a2</a:t>
            </a:r>
            <a:r>
              <a:rPr lang="ko-KR" altLang="en-US" dirty="0"/>
              <a:t>로 채움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echo “a3” &gt;&gt;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# a3</a:t>
            </a:r>
            <a:r>
              <a:rPr lang="ko-KR" altLang="en-US" dirty="0"/>
              <a:t>를 추가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ls-files -v # </a:t>
            </a:r>
            <a:r>
              <a:rPr lang="ko-KR" altLang="en-US" dirty="0"/>
              <a:t>숨겨 있는 파일 모두 </a:t>
            </a:r>
            <a:r>
              <a:rPr lang="en-US" altLang="ko-KR" dirty="0"/>
              <a:t>list</a:t>
            </a:r>
            <a:r>
              <a:rPr lang="ko-KR" altLang="en-US" dirty="0"/>
              <a:t>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read-tree -m -u HEAD # sparse-checkout </a:t>
            </a:r>
            <a:r>
              <a:rPr lang="ko-KR" altLang="en-US" dirty="0"/>
              <a:t>파일 내용을 바꾸고 나서 </a:t>
            </a:r>
            <a:r>
              <a:rPr lang="en-US" altLang="ko-KR" dirty="0"/>
              <a:t>reload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6712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1050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dir1 a1 a2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600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1658937"/>
            <a:ext cx="2628900" cy="39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506" y="1425573"/>
            <a:ext cx="1209675" cy="981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6506" y="1073393"/>
            <a:ext cx="281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.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/info/sparse-checkout </a:t>
            </a:r>
            <a:r>
              <a:rPr lang="ko-KR" altLang="en-US" sz="1400" dirty="0"/>
              <a:t>파일 내용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08300" y="2220910"/>
            <a:ext cx="1502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537" y="2398703"/>
            <a:ext cx="1181100" cy="112395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3721100" y="3170220"/>
            <a:ext cx="2748437" cy="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04796" y="2087515"/>
            <a:ext cx="2599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.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/info/sparse-checkout </a:t>
            </a:r>
            <a:r>
              <a:rPr lang="ko-KR" altLang="en-US" sz="1400" dirty="0"/>
              <a:t>변경됨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50" y="2424103"/>
            <a:ext cx="5600700" cy="542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65143" y="2369892"/>
            <a:ext cx="1263453" cy="300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96" y="3358614"/>
            <a:ext cx="5638800" cy="5143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496" y="4187044"/>
            <a:ext cx="1933575" cy="12287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496" y="5661024"/>
            <a:ext cx="4981575" cy="5619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977843" y="5613400"/>
            <a:ext cx="800657" cy="223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8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1050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list #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내용을 보여줌 </a:t>
            </a:r>
            <a:r>
              <a:rPr lang="en-US" altLang="ko-KR" dirty="0"/>
              <a:t>(re</a:t>
            </a:r>
            <a:r>
              <a:rPr lang="ko-KR" altLang="en-US" dirty="0"/>
              <a:t>는 보여주지 않음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6" y="1983910"/>
            <a:ext cx="5010150" cy="5524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965143" y="1902827"/>
            <a:ext cx="813358" cy="283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71" y="3348926"/>
            <a:ext cx="4943475" cy="1733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71" y="5554782"/>
            <a:ext cx="2686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echo ‘a3’ &gt;&gt;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 # sparse-checkout</a:t>
            </a:r>
            <a:r>
              <a:rPr lang="ko-KR" altLang="en-US" dirty="0"/>
              <a:t>에 </a:t>
            </a:r>
            <a:r>
              <a:rPr lang="en-US" altLang="ko-KR" dirty="0"/>
              <a:t>a3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list # sparse-checkout </a:t>
            </a:r>
            <a:r>
              <a:rPr lang="ko-KR" altLang="en-US" dirty="0"/>
              <a:t>파일에 있는 내용을 보여줌 </a:t>
            </a:r>
            <a:r>
              <a:rPr lang="en-US" altLang="ko-KR" dirty="0"/>
              <a:t>(re</a:t>
            </a:r>
            <a:r>
              <a:rPr lang="ko-KR" altLang="en-US" dirty="0"/>
              <a:t>는 보여주지 않음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1050" dirty="0"/>
          </a:p>
          <a:p>
            <a:pPr marL="266700" lvl="1" indent="0">
              <a:buNone/>
            </a:pPr>
            <a:r>
              <a:rPr lang="en-US" altLang="ko-KR" dirty="0"/>
              <a:t>$ ls –al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 # reapply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통해 </a:t>
            </a:r>
            <a:r>
              <a:rPr lang="en-US" altLang="ko-KR" dirty="0"/>
              <a:t>a3</a:t>
            </a:r>
            <a:r>
              <a:rPr lang="ko-KR" altLang="en-US" dirty="0"/>
              <a:t>가 </a:t>
            </a:r>
            <a:r>
              <a:rPr lang="en-US" altLang="ko-KR" dirty="0"/>
              <a:t>reload</a:t>
            </a:r>
            <a:r>
              <a:rPr lang="ko-KR" altLang="en-US" dirty="0"/>
              <a:t>됨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344737"/>
            <a:ext cx="4962525" cy="1076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" y="3689104"/>
            <a:ext cx="5000625" cy="1571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7" y="5513372"/>
            <a:ext cx="5019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00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</a:t>
            </a:r>
            <a:r>
              <a:rPr lang="en-US" altLang="ko-KR" dirty="0"/>
              <a:t>pull</a:t>
            </a:r>
            <a:r>
              <a:rPr lang="ko-KR" altLang="en-US" dirty="0"/>
              <a:t>하여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Remote</a:t>
            </a:r>
            <a:r>
              <a:rPr lang="ko-KR" altLang="en-US" dirty="0"/>
              <a:t>와 연계된 내용이 없는 </a:t>
            </a:r>
            <a:r>
              <a:rPr lang="en-US" altLang="ko-KR" dirty="0"/>
              <a:t>repo</a:t>
            </a:r>
            <a:r>
              <a:rPr lang="ko-KR" altLang="en-US" dirty="0"/>
              <a:t>를 만들고 </a:t>
            </a:r>
            <a:r>
              <a:rPr lang="en-US" altLang="ko-KR" dirty="0"/>
              <a:t>fetch</a:t>
            </a:r>
            <a:r>
              <a:rPr lang="ko-KR" altLang="en-US" dirty="0"/>
              <a:t>를 진행</a:t>
            </a:r>
            <a:r>
              <a:rPr lang="en-US" altLang="ko-KR" dirty="0"/>
              <a:t>. </a:t>
            </a:r>
            <a:r>
              <a:rPr lang="ko-KR" altLang="en-US" dirty="0"/>
              <a:t>내용을 </a:t>
            </a:r>
            <a:r>
              <a:rPr lang="en-US" altLang="ko-KR" dirty="0"/>
              <a:t>checkout </a:t>
            </a:r>
            <a:r>
              <a:rPr lang="ko-KR" altLang="en-US" dirty="0"/>
              <a:t>하지 않음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remote add  -f origin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test5.py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pull origin main # </a:t>
            </a:r>
            <a:r>
              <a:rPr lang="en-US" altLang="ko-KR" dirty="0" err="1"/>
              <a:t>origin.main</a:t>
            </a:r>
            <a:r>
              <a:rPr lang="ko-KR" altLang="en-US" dirty="0"/>
              <a:t>에서 </a:t>
            </a:r>
            <a:r>
              <a:rPr lang="en-US" altLang="ko-KR" dirty="0"/>
              <a:t>test5.py</a:t>
            </a:r>
            <a:r>
              <a:rPr lang="ko-KR" altLang="en-US" dirty="0"/>
              <a:t>만 보임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 # origin/main</a:t>
            </a:r>
            <a:r>
              <a:rPr lang="ko-KR" altLang="en-US" dirty="0"/>
              <a:t>의 모든 파일이 보임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 # test5.py</a:t>
            </a:r>
            <a:r>
              <a:rPr lang="ko-KR" altLang="en-US" dirty="0"/>
              <a:t>만 보임</a:t>
            </a:r>
            <a:r>
              <a:rPr lang="en-US" altLang="ko-KR" dirty="0"/>
              <a:t>. </a:t>
            </a:r>
          </a:p>
          <a:p>
            <a:pPr marL="266700" lvl="1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라인 마지막에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/>
              <a:t>main|SPARSE</a:t>
            </a:r>
            <a:r>
              <a:rPr lang="en-US" altLang="ko-KR" dirty="0"/>
              <a:t>) </a:t>
            </a:r>
            <a:r>
              <a:rPr lang="ko-KR" altLang="en-US" dirty="0"/>
              <a:t>표시는 </a:t>
            </a:r>
            <a:r>
              <a:rPr lang="en-US" altLang="ko-KR" dirty="0"/>
              <a:t>disable</a:t>
            </a:r>
            <a:r>
              <a:rPr lang="ko-KR" altLang="en-US" dirty="0"/>
              <a:t>과 동시에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/>
              <a:t>main)</a:t>
            </a:r>
            <a:r>
              <a:rPr lang="ko-KR" altLang="en-US" dirty="0"/>
              <a:t>으로만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표현되고</a:t>
            </a:r>
            <a:r>
              <a:rPr lang="en-US" altLang="ko-KR" dirty="0"/>
              <a:t>, reapply</a:t>
            </a:r>
            <a:r>
              <a:rPr lang="ko-KR" altLang="en-US" dirty="0"/>
              <a:t>해도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/>
              <a:t>main|SPARSE</a:t>
            </a:r>
            <a:r>
              <a:rPr lang="en-US" altLang="ko-KR" dirty="0"/>
              <a:t>) </a:t>
            </a:r>
            <a:r>
              <a:rPr lang="ko-KR" altLang="en-US" dirty="0"/>
              <a:t>로 표현되지 않음</a:t>
            </a:r>
            <a:r>
              <a:rPr lang="en-US" altLang="ko-KR" dirty="0"/>
              <a:t>. </a:t>
            </a:r>
            <a:r>
              <a:rPr lang="ko-KR" altLang="en-US" dirty="0"/>
              <a:t>따라서 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/>
              <a:t>main|SPARSE</a:t>
            </a:r>
            <a:r>
              <a:rPr lang="en-US" altLang="ko-KR" dirty="0"/>
              <a:t>) </a:t>
            </a:r>
            <a:r>
              <a:rPr lang="ko-KR" altLang="en-US" dirty="0"/>
              <a:t>를 표시시키고자 하면 </a:t>
            </a:r>
            <a:r>
              <a:rPr lang="en-US" altLang="ko-KR" dirty="0"/>
              <a:t>‘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</a:t>
            </a:r>
            <a:r>
              <a:rPr lang="ko-KR" altLang="en-US" dirty="0"/>
              <a:t>파일명</a:t>
            </a:r>
            <a:r>
              <a:rPr lang="en-US" altLang="ko-KR" dirty="0"/>
              <a:t>”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다시 하던가</a:t>
            </a:r>
            <a:r>
              <a:rPr lang="en-US" altLang="ko-KR" dirty="0"/>
              <a:t>,  </a:t>
            </a:r>
            <a:r>
              <a:rPr lang="ko-KR" altLang="en-US" dirty="0"/>
              <a:t>인위적으로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 </a:t>
            </a:r>
            <a:r>
              <a:rPr lang="ko-KR" altLang="en-US" dirty="0"/>
              <a:t>시켜줘야 함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ko-KR" altLang="en-US" dirty="0">
                <a:latin typeface="맑은 고딕" panose="020B0503020000020004" pitchFamily="50" charset="-127"/>
              </a:rPr>
              <a:t>※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주의 </a:t>
            </a:r>
            <a:r>
              <a:rPr lang="en-US" altLang="ko-KR" dirty="0"/>
              <a:t># </a:t>
            </a:r>
            <a:r>
              <a:rPr lang="en-US" altLang="ko-KR" dirty="0" err="1"/>
              <a:t>init</a:t>
            </a:r>
            <a:r>
              <a:rPr lang="en-US" altLang="ko-KR" dirty="0"/>
              <a:t>, disable</a:t>
            </a:r>
            <a:r>
              <a:rPr lang="ko-KR" altLang="en-US" dirty="0"/>
              <a:t>은  </a:t>
            </a:r>
            <a:r>
              <a:rPr lang="en-US" altLang="ko-KR" dirty="0" err="1"/>
              <a:t>core.sparseCheckout</a:t>
            </a:r>
            <a:r>
              <a:rPr lang="en-US" altLang="ko-KR" dirty="0"/>
              <a:t> false , true</a:t>
            </a:r>
            <a:r>
              <a:rPr lang="ko-KR" altLang="en-US" dirty="0"/>
              <a:t>변환과 </a:t>
            </a:r>
            <a:r>
              <a:rPr lang="ko-KR" altLang="en-US" dirty="0" err="1"/>
              <a:t>연관없음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285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status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Changed files in your working directory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diff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Changes to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all current changes to the next commit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-p &lt;file&gt;, </a:t>
            </a:r>
            <a:r>
              <a:rPr lang="en-US" altLang="ko-KR" dirty="0" err="1"/>
              <a:t>git</a:t>
            </a:r>
            <a:r>
              <a:rPr lang="en-US" altLang="ko-KR" dirty="0"/>
              <a:t> add --patch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some changes in &lt;file&gt; to the next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Patch</a:t>
            </a:r>
            <a:r>
              <a:rPr lang="ko-KR" altLang="en-US" dirty="0"/>
              <a:t>단위로 검토할 수 있음  참고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https://blog.outsider.ne.kr/1247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S(split)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원하는 </a:t>
            </a:r>
            <a:r>
              <a:rPr lang="en-US" altLang="ko-KR" dirty="0"/>
              <a:t>hunk</a:t>
            </a:r>
            <a:r>
              <a:rPr lang="ko-KR" altLang="en-US" dirty="0"/>
              <a:t>만 선택</a:t>
            </a:r>
            <a:r>
              <a:rPr lang="en-US" altLang="ko-KR" dirty="0"/>
              <a:t>(y)</a:t>
            </a:r>
            <a:r>
              <a:rPr lang="ko-KR" altLang="en-US" dirty="0"/>
              <a:t>하고 완료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dirty="0"/>
              <a:t>commit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다시 </a:t>
            </a:r>
            <a:r>
              <a:rPr lang="en-US" altLang="ko-KR" dirty="0"/>
              <a:t>add -p</a:t>
            </a:r>
            <a:r>
              <a:rPr lang="ko-KR" altLang="en-US" dirty="0"/>
              <a:t>를 통하여 똑 같은 과정을 진행하여 수정사항을 분리하여 </a:t>
            </a:r>
            <a:r>
              <a:rPr lang="en-US" altLang="ko-KR" dirty="0"/>
              <a:t>commit </a:t>
            </a:r>
            <a:r>
              <a:rPr lang="ko-KR" altLang="en-US" dirty="0"/>
              <a:t>완료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branch –u &lt;origin/develop&gt;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현재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의 </a:t>
            </a:r>
            <a:r>
              <a:rPr lang="en-US" altLang="ko-KR" dirty="0"/>
              <a:t>develop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track </a:t>
            </a:r>
            <a:r>
              <a:rPr lang="ko-KR" altLang="en-US" dirty="0"/>
              <a:t>시키고자 할 때 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81509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</a:t>
            </a:r>
            <a:r>
              <a:rPr lang="en-US" altLang="ko-KR" dirty="0"/>
              <a:t>pull</a:t>
            </a:r>
            <a:r>
              <a:rPr lang="ko-KR" altLang="en-US" dirty="0"/>
              <a:t>하여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&lt;repo&gt;</a:t>
            </a:r>
          </a:p>
          <a:p>
            <a:pPr marL="266700" lvl="1" indent="0">
              <a:buNone/>
            </a:pPr>
            <a:r>
              <a:rPr lang="en-US" altLang="ko-KR" dirty="0"/>
              <a:t>$ cd &lt;repo&gt;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Remote</a:t>
            </a:r>
            <a:r>
              <a:rPr lang="ko-KR" altLang="en-US" dirty="0"/>
              <a:t>와 연계된 내용이 없는 </a:t>
            </a:r>
            <a:r>
              <a:rPr lang="en-US" altLang="ko-KR" dirty="0"/>
              <a:t>repo</a:t>
            </a:r>
            <a:r>
              <a:rPr lang="ko-KR" altLang="en-US" dirty="0"/>
              <a:t>를 만들고 </a:t>
            </a:r>
            <a:r>
              <a:rPr lang="en-US" altLang="ko-KR" dirty="0"/>
              <a:t>fetch</a:t>
            </a:r>
            <a:r>
              <a:rPr lang="ko-KR" altLang="en-US" dirty="0"/>
              <a:t>를 진행</a:t>
            </a:r>
            <a:r>
              <a:rPr lang="en-US" altLang="ko-KR" dirty="0"/>
              <a:t>. </a:t>
            </a:r>
            <a:r>
              <a:rPr lang="ko-KR" altLang="en-US" dirty="0"/>
              <a:t>내용을 </a:t>
            </a:r>
            <a:r>
              <a:rPr lang="en-US" altLang="ko-KR" dirty="0"/>
              <a:t>checkout </a:t>
            </a:r>
            <a:r>
              <a:rPr lang="ko-KR" altLang="en-US" dirty="0"/>
              <a:t>하지 않음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remote add  -f origin </a:t>
            </a:r>
            <a:r>
              <a:rPr lang="en-US" altLang="ko-KR" dirty="0">
                <a:hlinkClick r:id="rId3"/>
              </a:rPr>
              <a:t>https://github.com/fasthill/hello_python.git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remote add origin &lt;</a:t>
            </a:r>
            <a:r>
              <a:rPr lang="en-US" altLang="ko-KR" dirty="0" err="1">
                <a:solidFill>
                  <a:srgbClr val="FF0000"/>
                </a:solidFill>
              </a:rPr>
              <a:t>url</a:t>
            </a:r>
            <a:r>
              <a:rPr lang="en-US" altLang="ko-KR" dirty="0">
                <a:solidFill>
                  <a:srgbClr val="FF0000"/>
                </a:solidFill>
              </a:rPr>
              <a:t>&gt; </a:t>
            </a:r>
            <a:r>
              <a:rPr lang="ko-KR" altLang="en-US" dirty="0">
                <a:solidFill>
                  <a:srgbClr val="FF0000"/>
                </a:solidFill>
              </a:rPr>
              <a:t>차이가 없음</a:t>
            </a:r>
            <a:r>
              <a:rPr lang="en-US" altLang="ko-KR" dirty="0">
                <a:solidFill>
                  <a:srgbClr val="FF0000"/>
                </a:solidFill>
              </a:rPr>
              <a:t>. –f option </a:t>
            </a:r>
            <a:r>
              <a:rPr lang="ko-KR" altLang="en-US" dirty="0">
                <a:solidFill>
                  <a:srgbClr val="FF0000"/>
                </a:solidFill>
              </a:rPr>
              <a:t>차이가 뭔가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test5.py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pull origin main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</a:t>
            </a:r>
          </a:p>
          <a:p>
            <a:pPr marL="266700" lvl="1" indent="0">
              <a:buNone/>
            </a:pPr>
            <a:r>
              <a:rPr lang="en-US" altLang="ko-KR" dirty="0"/>
              <a:t>$ ls</a:t>
            </a:r>
          </a:p>
          <a:p>
            <a:pPr marL="266700" lvl="1" indent="0">
              <a:buNone/>
            </a:pPr>
            <a:r>
              <a:rPr lang="en-US" altLang="ko-KR" dirty="0"/>
              <a:t>Working directory</a:t>
            </a:r>
            <a:r>
              <a:rPr lang="ko-KR" altLang="en-US" dirty="0"/>
              <a:t>에서 사용하는 방법과 동일함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58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read-tree –mu HEAD</a:t>
            </a:r>
            <a:r>
              <a:rPr lang="ko-KR" altLang="en-US" dirty="0"/>
              <a:t>는 언제 사용하나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/>
              <a:t>→ </a:t>
            </a:r>
            <a:r>
              <a:rPr lang="ko-KR" altLang="en-US" dirty="0"/>
              <a:t>이제는 </a:t>
            </a:r>
            <a:r>
              <a:rPr lang="en-US" altLang="ko-KR" dirty="0"/>
              <a:t>sparse-checkout set</a:t>
            </a:r>
            <a:r>
              <a:rPr lang="ko-KR" altLang="en-US" dirty="0"/>
              <a:t>으로 대체</a:t>
            </a:r>
            <a:r>
              <a:rPr lang="en-US" altLang="ko-KR" dirty="0"/>
              <a:t>(reload</a:t>
            </a:r>
            <a:r>
              <a:rPr lang="ko-KR" altLang="en-US" dirty="0"/>
              <a:t>의 역할도 같이함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혹은 </a:t>
            </a:r>
            <a:r>
              <a:rPr lang="en-US" altLang="ko-KR" dirty="0"/>
              <a:t>reapply</a:t>
            </a:r>
            <a:r>
              <a:rPr lang="ko-KR" altLang="en-US" dirty="0"/>
              <a:t>로 </a:t>
            </a:r>
            <a:r>
              <a:rPr lang="en-US" altLang="ko-KR" dirty="0"/>
              <a:t>reload.</a:t>
            </a:r>
          </a:p>
          <a:p>
            <a:pPr lvl="1"/>
            <a:r>
              <a:rPr lang="en-US" altLang="ko-KR" dirty="0"/>
              <a:t>Echo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이용하여 </a:t>
            </a:r>
            <a:r>
              <a:rPr lang="en-US" altLang="ko-KR" dirty="0"/>
              <a:t>sparse-checkout</a:t>
            </a:r>
            <a:r>
              <a:rPr lang="ko-KR" altLang="en-US" dirty="0"/>
              <a:t>에 내용을 추가하였을 경우 </a:t>
            </a:r>
            <a:r>
              <a:rPr lang="en-US" altLang="ko-KR" dirty="0"/>
              <a:t>read-tree </a:t>
            </a:r>
            <a:r>
              <a:rPr lang="ko-KR" altLang="en-US" dirty="0"/>
              <a:t>사용하거나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ko-KR" altLang="en-US" dirty="0"/>
              <a:t>혹은 </a:t>
            </a:r>
            <a:r>
              <a:rPr lang="en-US" altLang="ko-KR" dirty="0"/>
              <a:t>disable</a:t>
            </a:r>
            <a:r>
              <a:rPr lang="ko-KR" altLang="en-US" dirty="0"/>
              <a:t>후에 </a:t>
            </a:r>
            <a:r>
              <a:rPr lang="en-US" altLang="ko-KR" dirty="0" err="1"/>
              <a:t>reappy</a:t>
            </a:r>
            <a:r>
              <a:rPr lang="ko-KR" altLang="en-US" dirty="0"/>
              <a:t>를 하면 됨</a:t>
            </a:r>
            <a:r>
              <a:rPr lang="en-US" altLang="ko-KR" dirty="0"/>
              <a:t>.(reapply</a:t>
            </a:r>
            <a:r>
              <a:rPr lang="ko-KR" altLang="en-US" dirty="0"/>
              <a:t>하면서 </a:t>
            </a:r>
            <a:r>
              <a:rPr lang="en-US" altLang="ko-KR" dirty="0"/>
              <a:t>sparse-checkout</a:t>
            </a:r>
            <a:r>
              <a:rPr lang="ko-KR" altLang="en-US" dirty="0"/>
              <a:t>을 다시 읽어서 진행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410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commit -a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all local changes in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previously staged changes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--amend -m “message”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 the last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Don‘t amend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-v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변경사항을 다시 한번 확인시켜 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Editor</a:t>
            </a:r>
            <a:r>
              <a:rPr lang="ko-KR" altLang="en-US" dirty="0"/>
              <a:t>가 </a:t>
            </a:r>
            <a:r>
              <a:rPr lang="en-US" altLang="ko-KR" dirty="0"/>
              <a:t>pop</a:t>
            </a:r>
            <a:r>
              <a:rPr lang="ko-KR" altLang="en-US" dirty="0"/>
              <a:t> </a:t>
            </a:r>
            <a:r>
              <a:rPr lang="en-US" altLang="ko-KR" dirty="0"/>
              <a:t>up</a:t>
            </a:r>
            <a:r>
              <a:rPr lang="ko-KR" altLang="en-US" dirty="0"/>
              <a:t>되면서 변경사항을 확인하고 </a:t>
            </a:r>
            <a:r>
              <a:rPr lang="en-US" altLang="ko-KR" dirty="0"/>
              <a:t>commit message </a:t>
            </a:r>
            <a:r>
              <a:rPr lang="ko-KR" altLang="en-US" dirty="0"/>
              <a:t>기록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commit -m ‘message title’ -m ‘description’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첫번째 </a:t>
            </a:r>
            <a:r>
              <a:rPr lang="en-US" altLang="ko-KR" dirty="0"/>
              <a:t>-m</a:t>
            </a:r>
            <a:r>
              <a:rPr lang="ko-KR" altLang="en-US" dirty="0"/>
              <a:t>은 </a:t>
            </a:r>
            <a:r>
              <a:rPr lang="en-US" altLang="ko-KR" dirty="0"/>
              <a:t>title </a:t>
            </a:r>
            <a:r>
              <a:rPr lang="ko-KR" altLang="en-US" dirty="0"/>
              <a:t>두번째 </a:t>
            </a:r>
            <a:r>
              <a:rPr lang="en-US" altLang="ko-KR" dirty="0"/>
              <a:t>-m</a:t>
            </a:r>
            <a:r>
              <a:rPr lang="ko-KR" altLang="en-US" dirty="0"/>
              <a:t>은 설명 기입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-m </a:t>
            </a:r>
            <a:r>
              <a:rPr lang="ko-KR" altLang="en-US" dirty="0"/>
              <a:t>한번만 하고 다음과 같이 한 칸은 비우고 설명을 기입할 수 있음</a:t>
            </a:r>
            <a:r>
              <a:rPr lang="en-US" altLang="ko-KR" dirty="0"/>
              <a:t>.</a:t>
            </a:r>
            <a:r>
              <a:rPr lang="ko-KR" altLang="en-US" dirty="0"/>
              <a:t> 위의 방법 결과와 동일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81E8F1-4AD4-4710-8DC7-C1D33287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5" y="5535612"/>
            <a:ext cx="51625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5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HISTORY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log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all commits, starting with newest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log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changes over time for a specific file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log --no-merges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</a:t>
            </a:r>
            <a:r>
              <a:rPr lang="ko-KR" altLang="en-US" dirty="0"/>
              <a:t>명령으로 발생되는 </a:t>
            </a:r>
            <a:r>
              <a:rPr lang="en-US" altLang="ko-KR" dirty="0"/>
              <a:t>commit</a:t>
            </a:r>
            <a:r>
              <a:rPr lang="ko-KR" altLang="en-US" dirty="0"/>
              <a:t>을 제외한 </a:t>
            </a:r>
            <a:r>
              <a:rPr lang="en-US" altLang="ko-KR" dirty="0"/>
              <a:t>commit </a:t>
            </a:r>
            <a:r>
              <a:rPr lang="ko-KR" altLang="en-US" dirty="0"/>
              <a:t>리스트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blame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Who changed what and when in &lt;file&gt;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958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</a:t>
            </a:r>
            <a:r>
              <a:rPr lang="ko-KR" altLang="en-US" dirty="0"/>
              <a:t>수정 내용 확인하기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show commit-ID, </a:t>
            </a:r>
            <a:r>
              <a:rPr lang="en-US" altLang="ko-KR" dirty="0" err="1"/>
              <a:t>git</a:t>
            </a:r>
            <a:r>
              <a:rPr lang="en-US" altLang="ko-KR" dirty="0"/>
              <a:t> show HEAD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에 포함된 변경내용을 확인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HEAD</a:t>
            </a:r>
            <a:r>
              <a:rPr lang="ko-KR" altLang="en-US" dirty="0"/>
              <a:t>의 변경된 내용 확인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diff commit-ID^! = </a:t>
            </a:r>
            <a:r>
              <a:rPr lang="en-US" altLang="ko-KR" dirty="0" err="1"/>
              <a:t>git</a:t>
            </a:r>
            <a:r>
              <a:rPr lang="en-US" altLang="ko-KR" dirty="0"/>
              <a:t> show commit-ID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에 포함된 변경내용을 확인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diff commit-ID~ commit-ID = </a:t>
            </a:r>
            <a:r>
              <a:rPr lang="en-US" altLang="ko-KR" dirty="0" err="1"/>
              <a:t>git</a:t>
            </a:r>
            <a:r>
              <a:rPr lang="en-US" altLang="ko-KR" dirty="0"/>
              <a:t> show commit-ID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에 포함된 변경내용을 확인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22837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-</a:t>
            </a:r>
            <a:r>
              <a:rPr lang="en-US" altLang="ko-KR" dirty="0" err="1"/>
              <a:t>av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existing branches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Switch HEAD branch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checkout -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이전 </a:t>
            </a:r>
            <a:r>
              <a:rPr lang="en-US" altLang="ko-KR" dirty="0"/>
              <a:t>branch</a:t>
            </a:r>
            <a:r>
              <a:rPr lang="ko-KR" altLang="en-US" dirty="0"/>
              <a:t>로 </a:t>
            </a:r>
            <a:r>
              <a:rPr lang="en-US" altLang="ko-KR" dirty="0"/>
              <a:t>switch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--track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tracking branch based on a remote branch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하면서 </a:t>
            </a:r>
            <a:r>
              <a:rPr lang="en-US" altLang="ko-KR" dirty="0"/>
              <a:t>track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동시에 수행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 $(git ls-files --modified)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Modified</a:t>
            </a:r>
            <a:r>
              <a:rPr lang="ko-KR" altLang="en-US" dirty="0"/>
              <a:t>된 파일들을 찾아내어 </a:t>
            </a:r>
            <a:r>
              <a:rPr lang="en-US" altLang="ko-KR" dirty="0"/>
              <a:t>rollback  </a:t>
            </a:r>
            <a:r>
              <a:rPr lang="ko-KR" altLang="en-US" dirty="0"/>
              <a:t>시키는</a:t>
            </a:r>
            <a:r>
              <a:rPr lang="en-US" altLang="ko-KR" dirty="0"/>
              <a:t>(</a:t>
            </a:r>
            <a:r>
              <a:rPr lang="ko-KR" altLang="en-US" dirty="0"/>
              <a:t>수정前 상태로 만드는</a:t>
            </a:r>
            <a:r>
              <a:rPr lang="en-US" altLang="ko-KR" dirty="0"/>
              <a:t>)</a:t>
            </a:r>
            <a:r>
              <a:rPr lang="ko-KR" altLang="en-US" dirty="0"/>
              <a:t> 명령어 모음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 -- &lt;</a:t>
            </a:r>
            <a:r>
              <a:rPr lang="ko-KR" altLang="en-US" dirty="0"/>
              <a:t>파일명</a:t>
            </a:r>
            <a:r>
              <a:rPr lang="en-US" altLang="ko-KR" dirty="0"/>
              <a:t>&gt; : </a:t>
            </a:r>
            <a:r>
              <a:rPr lang="ko-KR" altLang="en-US" dirty="0"/>
              <a:t>수정된 파일을 수정前 파일로 전환</a:t>
            </a:r>
            <a:r>
              <a:rPr lang="en-US" altLang="ko-KR" dirty="0"/>
              <a:t>(rollback)</a:t>
            </a:r>
            <a:r>
              <a:rPr lang="ko-KR" altLang="en-US" dirty="0" err="1"/>
              <a:t>시켜줌</a:t>
            </a:r>
            <a:r>
              <a:rPr lang="en-US" altLang="ko-KR" dirty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Git ls-files  -- modified : </a:t>
            </a:r>
            <a:r>
              <a:rPr lang="ko-KR" altLang="en-US" dirty="0"/>
              <a:t>수정된 파일을 리스트로 보여줌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18763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&lt;new-branch&gt;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branch based on your current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-d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local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tag &lt;tag-name&gt;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Mark the current commit with a tag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rm</a:t>
            </a:r>
            <a:r>
              <a:rPr lang="en-US" altLang="ko-KR" dirty="0"/>
              <a:t> -r --cached 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Stage</a:t>
            </a:r>
            <a:r>
              <a:rPr lang="ko-KR" altLang="en-US" dirty="0"/>
              <a:t>되어 있는 파일을 </a:t>
            </a:r>
            <a:r>
              <a:rPr lang="en-US" altLang="ko-KR" dirty="0" err="1"/>
              <a:t>unstage</a:t>
            </a:r>
            <a:r>
              <a:rPr lang="ko-KR" altLang="en-US" dirty="0"/>
              <a:t>시킬 때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restore &lt;</a:t>
            </a:r>
            <a:r>
              <a:rPr lang="ko-KR" altLang="en-US" dirty="0"/>
              <a:t>파일명</a:t>
            </a:r>
            <a:r>
              <a:rPr lang="en-US" altLang="ko-KR" dirty="0"/>
              <a:t>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Not Stage</a:t>
            </a:r>
            <a:r>
              <a:rPr lang="ko-KR" altLang="en-US" dirty="0"/>
              <a:t>되어 있는 파일을 내용 변경 전으로 돌릴 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status </a:t>
            </a:r>
            <a:r>
              <a:rPr lang="ko-KR" altLang="en-US" dirty="0"/>
              <a:t>에서 적색으로 있다가 </a:t>
            </a:r>
            <a:r>
              <a:rPr lang="ko-KR" altLang="en-US" dirty="0" err="1"/>
              <a:t>명령후에는</a:t>
            </a:r>
            <a:r>
              <a:rPr lang="ko-KR" altLang="en-US" dirty="0"/>
              <a:t> </a:t>
            </a:r>
            <a:r>
              <a:rPr lang="en-US" altLang="ko-KR" dirty="0"/>
              <a:t>working tree clean</a:t>
            </a:r>
            <a:r>
              <a:rPr lang="ko-KR" altLang="en-US" dirty="0"/>
              <a:t>으로 표시됨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5323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4926</TotalTime>
  <Words>3837</Words>
  <Application>Microsoft Office PowerPoint</Application>
  <PresentationFormat>화면 슬라이드 쇼(4:3)</PresentationFormat>
  <Paragraphs>517</Paragraphs>
  <Slides>41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굴림</vt:lpstr>
      <vt:lpstr>맑은 고딕</vt:lpstr>
      <vt:lpstr>Arial</vt:lpstr>
      <vt:lpstr>Calibri</vt:lpstr>
      <vt:lpstr>Calibri Light</vt:lpstr>
      <vt:lpstr>Lucida Console</vt:lpstr>
      <vt:lpstr>Wingdings</vt:lpstr>
      <vt:lpstr>Office 테마</vt:lpstr>
      <vt:lpstr>PowerPoint 프레젠테이션</vt:lpstr>
      <vt:lpstr>Git 관련 명령어</vt:lpstr>
      <vt:lpstr>CREATE 관련</vt:lpstr>
      <vt:lpstr>LOCAL CHANGES 관련</vt:lpstr>
      <vt:lpstr>LOCAL CHANGES 관련</vt:lpstr>
      <vt:lpstr>COMMIT HISTORY 관련</vt:lpstr>
      <vt:lpstr>COMMIT 수정 내용 확인하기</vt:lpstr>
      <vt:lpstr>BRANCHES &amp; TAGS 관련</vt:lpstr>
      <vt:lpstr>BRANCHES &amp; TAGS 관련</vt:lpstr>
      <vt:lpstr>UPDATE &amp; PUBLISH 관련</vt:lpstr>
      <vt:lpstr>MERGE &amp; REBASE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Version control Best practice (1/2)</vt:lpstr>
      <vt:lpstr>Version control Best practice (2/2)</vt:lpstr>
      <vt:lpstr>PowerPoint 프레젠테이션</vt:lpstr>
      <vt:lpstr>DIRECTORIES 관련</vt:lpstr>
      <vt:lpstr>OUTPUT 관련</vt:lpstr>
      <vt:lpstr>Files 관련</vt:lpstr>
      <vt:lpstr>Files 관련</vt:lpstr>
      <vt:lpstr>PERMISSIONS  관련</vt:lpstr>
      <vt:lpstr>SEARCH  관련</vt:lpstr>
      <vt:lpstr>NETWORK  관련</vt:lpstr>
      <vt:lpstr>PROCESSES  관련</vt:lpstr>
      <vt:lpstr>COMBINING COMMANDS</vt:lpstr>
      <vt:lpstr>THE “CTRL” KEY</vt:lpstr>
      <vt:lpstr>THE “TAB” KEY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690</cp:revision>
  <dcterms:created xsi:type="dcterms:W3CDTF">2021-03-25T01:55:58Z</dcterms:created>
  <dcterms:modified xsi:type="dcterms:W3CDTF">2021-07-06T07:26:51Z</dcterms:modified>
</cp:coreProperties>
</file>