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416" r:id="rId32"/>
    <p:sldId id="417" r:id="rId33"/>
    <p:sldId id="418" r:id="rId34"/>
    <p:sldId id="420" r:id="rId35"/>
    <p:sldId id="421" r:id="rId36"/>
    <p:sldId id="422" r:id="rId37"/>
    <p:sldId id="423" r:id="rId38"/>
    <p:sldId id="424" r:id="rId39"/>
    <p:sldId id="425" r:id="rId40"/>
    <p:sldId id="427" r:id="rId41"/>
    <p:sldId id="426" r:id="rId42"/>
    <p:sldId id="428" r:id="rId43"/>
    <p:sldId id="429" r:id="rId44"/>
    <p:sldId id="41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6" r:id="rId61"/>
    <p:sldId id="450" r:id="rId62"/>
    <p:sldId id="447" r:id="rId63"/>
    <p:sldId id="451" r:id="rId64"/>
    <p:sldId id="452" r:id="rId65"/>
    <p:sldId id="453" r:id="rId66"/>
    <p:sldId id="454" r:id="rId67"/>
    <p:sldId id="456" r:id="rId68"/>
    <p:sldId id="457" r:id="rId69"/>
    <p:sldId id="458" r:id="rId70"/>
    <p:sldId id="448" r:id="rId71"/>
    <p:sldId id="455" r:id="rId72"/>
    <p:sldId id="459" r:id="rId73"/>
    <p:sldId id="460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10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 err="1"/>
              <a:t>sibmit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다음으로</a:t>
            </a:r>
            <a:r>
              <a:rPr lang="en-US" altLang="ko-KR" sz="1400" dirty="0">
                <a:solidFill>
                  <a:srgbClr val="0000FF"/>
                </a:solidFill>
              </a:rPr>
              <a:t>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2795" y="2812476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096461" cy="2366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568" y="2550528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8466922" cy="30683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76752" y="445293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03373" y="156439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0" y="1785076"/>
            <a:ext cx="4921109" cy="40779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3471859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" y="1693418"/>
            <a:ext cx="4296578" cy="42612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92" y="1693418"/>
            <a:ext cx="4497445" cy="35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3996</TotalTime>
  <Words>2750</Words>
  <Application>Microsoft Office PowerPoint</Application>
  <PresentationFormat>화면 슬라이드 쇼(4:3)</PresentationFormat>
  <Paragraphs>843</Paragraphs>
  <Slides>73</Slides>
  <Notes>72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과제 내용 확인하기(navigate 하기)</vt:lpstr>
      <vt:lpstr>협업하기 (collaborator 활동)</vt:lpstr>
      <vt:lpstr>협업하기 취소</vt:lpstr>
      <vt:lpstr>협업하기 취소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558</cp:revision>
  <dcterms:created xsi:type="dcterms:W3CDTF">2021-03-25T01:55:58Z</dcterms:created>
  <dcterms:modified xsi:type="dcterms:W3CDTF">2021-04-14T08:51:13Z</dcterms:modified>
</cp:coreProperties>
</file>