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91460" autoAdjust="0"/>
  </p:normalViewPr>
  <p:slideViewPr>
    <p:cSldViewPr snapToGrid="0">
      <p:cViewPr varScale="1">
        <p:scale>
          <a:sx n="85" d="100"/>
          <a:sy n="85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-a </a:t>
            </a:r>
            <a:r>
              <a:rPr lang="ko-KR" altLang="en-US" baseline="0" dirty="0"/>
              <a:t>는 삭제된 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처음 </a:t>
            </a:r>
            <a:r>
              <a:rPr lang="en-US" altLang="ko-KR" baseline="0" dirty="0"/>
              <a:t>add</a:t>
            </a:r>
            <a:r>
              <a:rPr lang="ko-KR" altLang="en-US" baseline="0" dirty="0"/>
              <a:t>한 파일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후 </a:t>
            </a:r>
            <a:r>
              <a:rPr lang="en-US" altLang="ko-KR" baseline="0" dirty="0" err="1"/>
              <a:t>moidified</a:t>
            </a:r>
            <a:r>
              <a:rPr lang="ko-KR" altLang="en-US" baseline="0" dirty="0"/>
              <a:t>된 파일을 모두 일괄적으로 하겠다는 의미</a:t>
            </a:r>
            <a:endParaRPr lang="en-US" altLang="ko-KR" baseline="0" dirty="0"/>
          </a:p>
          <a:p>
            <a:r>
              <a:rPr lang="ko-KR" altLang="en-US" baseline="0" dirty="0"/>
              <a:t>개벌적으로 하려면 </a:t>
            </a:r>
            <a:r>
              <a:rPr lang="en-US" altLang="ko-KR" baseline="0" dirty="0"/>
              <a:t>git commit </a:t>
            </a:r>
            <a:r>
              <a:rPr lang="ko-KR" altLang="en-US" baseline="0" dirty="0"/>
              <a:t>파일명 </a:t>
            </a:r>
            <a:r>
              <a:rPr lang="en-US" altLang="ko-KR" baseline="0" dirty="0"/>
              <a:t>-m ‘</a:t>
            </a:r>
            <a:r>
              <a:rPr lang="ko-KR" altLang="en-US" baseline="0" dirty="0"/>
              <a:t>메시지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로 해야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 -c = switch --create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latin typeface="+mn-ea"/>
              </a:rPr>
              <a:t>로 바뀌고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 =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-c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5487368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>
                <a:latin typeface="+mn-ea"/>
              </a:rPr>
              <a:t>☞ git diff v3.0..v2.0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삭제할 때 </a:t>
            </a:r>
            <a:r>
              <a:rPr lang="en-US" altLang="ko-KR" dirty="0"/>
              <a:t>main</a:t>
            </a:r>
            <a:r>
              <a:rPr lang="ko-KR" altLang="en-US" dirty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Rm </a:t>
            </a:r>
            <a:r>
              <a:rPr lang="ko-KR" altLang="en-US" dirty="0">
                <a:latin typeface="+mn-ea"/>
              </a:rPr>
              <a:t>후 마지막은 항상 </a:t>
            </a:r>
            <a:r>
              <a:rPr lang="en-US" altLang="ko-KR" dirty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commit –m &lt;deleted the file from the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-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같이 삭제될 수 있으니 조심해야함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?? </a:t>
            </a:r>
            <a:r>
              <a:rPr lang="en-US" altLang="ko-KR">
                <a:solidFill>
                  <a:srgbClr val="333300"/>
                </a:solidFill>
                <a:latin typeface="+mn-ea"/>
              </a:rPr>
              <a:t>Cherry-pick?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</TotalTime>
  <Words>4828</Words>
  <Application>Microsoft Office PowerPoint</Application>
  <PresentationFormat>화면 슬라이드 쇼(4:3)</PresentationFormat>
  <Paragraphs>871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420</cp:revision>
  <dcterms:created xsi:type="dcterms:W3CDTF">2021-03-25T01:55:58Z</dcterms:created>
  <dcterms:modified xsi:type="dcterms:W3CDTF">2021-04-09T03:54:52Z</dcterms:modified>
</cp:coreProperties>
</file>