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87" r:id="rId2"/>
    <p:sldId id="374" r:id="rId3"/>
    <p:sldId id="366" r:id="rId4"/>
    <p:sldId id="364" r:id="rId5"/>
    <p:sldId id="367" r:id="rId6"/>
    <p:sldId id="356" r:id="rId7"/>
    <p:sldId id="358" r:id="rId8"/>
    <p:sldId id="359" r:id="rId9"/>
    <p:sldId id="371" r:id="rId10"/>
    <p:sldId id="372" r:id="rId11"/>
    <p:sldId id="360" r:id="rId12"/>
    <p:sldId id="361" r:id="rId13"/>
    <p:sldId id="373" r:id="rId14"/>
    <p:sldId id="375" r:id="rId15"/>
    <p:sldId id="377" r:id="rId16"/>
    <p:sldId id="376" r:id="rId17"/>
    <p:sldId id="378" r:id="rId18"/>
    <p:sldId id="379" r:id="rId19"/>
    <p:sldId id="380" r:id="rId20"/>
    <p:sldId id="381" r:id="rId21"/>
    <p:sldId id="382" r:id="rId22"/>
    <p:sldId id="288" r:id="rId23"/>
    <p:sldId id="289" r:id="rId24"/>
    <p:sldId id="291" r:id="rId25"/>
    <p:sldId id="292" r:id="rId26"/>
    <p:sldId id="290" r:id="rId27"/>
    <p:sldId id="259" r:id="rId28"/>
    <p:sldId id="355" r:id="rId29"/>
    <p:sldId id="368" r:id="rId30"/>
    <p:sldId id="362" r:id="rId31"/>
    <p:sldId id="370" r:id="rId32"/>
    <p:sldId id="369" r:id="rId33"/>
    <p:sldId id="363" r:id="rId34"/>
    <p:sldId id="36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2" autoAdjust="0"/>
    <p:restoredTop sz="94384" autoAdjust="0"/>
  </p:normalViewPr>
  <p:slideViewPr>
    <p:cSldViewPr snapToGrid="0">
      <p:cViewPr varScale="1">
        <p:scale>
          <a:sx n="70" d="100"/>
          <a:sy n="70" d="100"/>
        </p:scale>
        <p:origin x="22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13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6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34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96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6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90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6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5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7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1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44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0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6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3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63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2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84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9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13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081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37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5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ichaisw/paichai_collab.g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협업하기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원격저장소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협업환경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리더의 </a:t>
            </a:r>
            <a:r>
              <a:rPr lang="en-US" altLang="ko-KR" dirty="0" err="1" smtClean="0">
                <a:latin typeface="+mn-ea"/>
              </a:rPr>
              <a:t>github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계정에 </a:t>
            </a:r>
            <a:r>
              <a:rPr lang="ko-KR" altLang="en-US" dirty="0" err="1" smtClean="0">
                <a:latin typeface="+mn-ea"/>
              </a:rPr>
              <a:t>원격저장소</a:t>
            </a:r>
            <a:r>
              <a:rPr lang="en-US" altLang="ko-KR" dirty="0" smtClean="0">
                <a:latin typeface="+mn-ea"/>
              </a:rPr>
              <a:t>(remote repository) </a:t>
            </a:r>
            <a:r>
              <a:rPr lang="ko-KR" altLang="en-US" dirty="0" smtClean="0">
                <a:latin typeface="+mn-ea"/>
              </a:rPr>
              <a:t>만들고 저장소 클릭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- </a:t>
            </a:r>
            <a:r>
              <a:rPr lang="ko-KR" altLang="en-US" dirty="0" smtClean="0">
                <a:latin typeface="+mn-ea"/>
              </a:rPr>
              <a:t>원격저장소명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paichai_collab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63" y="2405539"/>
            <a:ext cx="7437789" cy="28816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948991" y="3860004"/>
            <a:ext cx="1450170" cy="235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9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99" y="2014085"/>
            <a:ext cx="5514975" cy="45183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>
                <a:latin typeface="+mn-ea"/>
              </a:rPr>
              <a:t>새로운 기기에서 로그인하면 아래 화면이 나옴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→ </a:t>
            </a:r>
            <a:r>
              <a:rPr lang="ko-KR" altLang="en-US" dirty="0" smtClean="0">
                <a:latin typeface="+mn-ea"/>
              </a:rPr>
              <a:t>메일에서 번호 확인후 기입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클릭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3277772" y="3727483"/>
            <a:ext cx="2785403" cy="90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5458265" y="2056289"/>
            <a:ext cx="604910" cy="1671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 smtClean="0"/>
              <a:t>협업하기 </a:t>
            </a:r>
            <a:r>
              <a:rPr lang="en-US" altLang="ko-KR" dirty="0" smtClean="0"/>
              <a:t>(collaborator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65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34" y="2373559"/>
            <a:ext cx="6683929" cy="387003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먼저 본인 계정에 있는 상태에서 메일 확인 후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Accept Invitation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클릭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화면 배경에서 보임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987816" y="2472943"/>
            <a:ext cx="1960099" cy="352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3372B-6DC4-4AA4-AB42-B593D8C27573}"/>
              </a:ext>
            </a:extLst>
          </p:cNvPr>
          <p:cNvSpPr/>
          <p:nvPr/>
        </p:nvSpPr>
        <p:spPr>
          <a:xfrm>
            <a:off x="4298439" y="4656225"/>
            <a:ext cx="995483" cy="2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D776D-27F0-40C7-8384-935120665B7D}"/>
              </a:ext>
            </a:extLst>
          </p:cNvPr>
          <p:cNvSpPr/>
          <p:nvPr/>
        </p:nvSpPr>
        <p:spPr>
          <a:xfrm>
            <a:off x="3883595" y="5049236"/>
            <a:ext cx="1778189" cy="1093911"/>
          </a:xfrm>
          <a:prstGeom prst="rect">
            <a:avLst/>
          </a:prstGeom>
          <a:noFill/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 smtClean="0"/>
              <a:t>협업하기 </a:t>
            </a:r>
            <a:r>
              <a:rPr lang="en-US" altLang="ko-KR" dirty="0" smtClean="0"/>
              <a:t>(collaborator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1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6AB73871-F953-46FF-8861-2E164728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07" y="2029403"/>
            <a:ext cx="6936171" cy="261951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B97D98-46CE-42C9-8ACA-48B197C54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839" y="4523803"/>
            <a:ext cx="6351242" cy="16793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298733" y="5795752"/>
            <a:ext cx="1008994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80009" y="4246804"/>
            <a:ext cx="197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수락 후 </a:t>
            </a:r>
            <a:r>
              <a:rPr lang="en-US" altLang="ko-KR" sz="1200" dirty="0"/>
              <a:t>collaborator </a:t>
            </a:r>
            <a:r>
              <a:rPr lang="ko-KR" altLang="en-US" sz="1200" dirty="0"/>
              <a:t>등록됨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511976" y="4002290"/>
            <a:ext cx="2291254" cy="1793462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61332" y="3594538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 smtClean="0"/>
              <a:t>협업하기 </a:t>
            </a:r>
            <a:r>
              <a:rPr lang="en-US" altLang="ko-KR" dirty="0" smtClean="0"/>
              <a:t>(collaborator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35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Private </a:t>
            </a:r>
            <a:r>
              <a:rPr lang="ko-KR" altLang="en-US" dirty="0" smtClean="0">
                <a:latin typeface="+mn-ea"/>
              </a:rPr>
              <a:t>저장소에서는 </a:t>
            </a:r>
            <a:r>
              <a:rPr lang="en-US" altLang="ko-KR" dirty="0" smtClean="0">
                <a:latin typeface="+mn-ea"/>
              </a:rPr>
              <a:t>collaborator</a:t>
            </a:r>
            <a:r>
              <a:rPr lang="ko-KR" altLang="en-US" dirty="0" smtClean="0">
                <a:latin typeface="+mn-ea"/>
              </a:rPr>
              <a:t>에게 </a:t>
            </a:r>
            <a:r>
              <a:rPr lang="en-US" altLang="ko-KR" dirty="0" smtClean="0">
                <a:latin typeface="+mn-ea"/>
              </a:rPr>
              <a:t>admin, write, read only </a:t>
            </a:r>
            <a:r>
              <a:rPr lang="ko-KR" altLang="en-US" dirty="0" smtClean="0">
                <a:latin typeface="+mn-ea"/>
              </a:rPr>
              <a:t>등 권한을 정할 수 있음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Public </a:t>
            </a:r>
            <a:r>
              <a:rPr lang="ko-KR" altLang="en-US" dirty="0" smtClean="0">
                <a:latin typeface="+mn-ea"/>
              </a:rPr>
              <a:t>저장소는 제한이 없고 </a:t>
            </a:r>
            <a:r>
              <a:rPr lang="en-US" altLang="ko-KR" dirty="0" smtClean="0">
                <a:latin typeface="+mn-ea"/>
              </a:rPr>
              <a:t>pull(read), push(write) </a:t>
            </a:r>
            <a:r>
              <a:rPr lang="ko-KR" altLang="en-US" dirty="0" smtClean="0">
                <a:latin typeface="+mn-ea"/>
              </a:rPr>
              <a:t>할 수 있음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39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협업 과제 활동 공간 구성 </a:t>
            </a:r>
            <a:r>
              <a:rPr lang="en-US" altLang="ko-KR" dirty="0"/>
              <a:t>(</a:t>
            </a:r>
            <a:r>
              <a:rPr lang="en-US" altLang="ko-KR" dirty="0" smtClean="0"/>
              <a:t>collaborator : </a:t>
            </a:r>
            <a:r>
              <a:rPr lang="en-US" altLang="ko-KR" dirty="0" err="1" smtClean="0"/>
              <a:t>fasthill</a:t>
            </a:r>
            <a:r>
              <a:rPr lang="en-US" altLang="ko-KR" dirty="0" smtClean="0"/>
              <a:t>-</a:t>
            </a:r>
            <a:r>
              <a:rPr lang="en-US" altLang="ko-KR" dirty="0" smtClean="0"/>
              <a:t>sibling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과제명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 smtClean="0">
                <a:latin typeface="+mn-ea"/>
              </a:rPr>
              <a:t> - working </a:t>
            </a:r>
            <a:r>
              <a:rPr lang="en-US" altLang="ko-KR" dirty="0">
                <a:latin typeface="+mn-ea"/>
              </a:rPr>
              <a:t>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 smtClean="0">
                <a:latin typeface="+mn-ea"/>
              </a:rPr>
              <a:t>배재대과제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자유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 smtClean="0"/>
              <a:t>협업하기 </a:t>
            </a:r>
            <a:r>
              <a:rPr lang="en-US" altLang="ko-KR" dirty="0" smtClean="0"/>
              <a:t>(collaborator 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44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98" y="2458994"/>
            <a:ext cx="7373345" cy="276271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협업 활동 </a:t>
            </a:r>
            <a:r>
              <a:rPr lang="en-US" altLang="ko-KR" dirty="0"/>
              <a:t>(</a:t>
            </a:r>
            <a:r>
              <a:rPr lang="en-US" altLang="ko-KR" dirty="0" smtClean="0"/>
              <a:t>collaborator : </a:t>
            </a:r>
            <a:r>
              <a:rPr lang="en-US" altLang="ko-KR" dirty="0" err="1" smtClean="0"/>
              <a:t>fasthill</a:t>
            </a:r>
            <a:r>
              <a:rPr lang="en-US" altLang="ko-KR" dirty="0" smtClean="0"/>
              <a:t>-</a:t>
            </a:r>
            <a:r>
              <a:rPr lang="en-US" altLang="ko-KR" dirty="0" smtClean="0"/>
              <a:t>sibling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c</a:t>
            </a:r>
            <a:r>
              <a:rPr lang="en-US" altLang="ko-KR" dirty="0" smtClean="0">
                <a:latin typeface="+mn-ea"/>
              </a:rPr>
              <a:t>ollaborator (</a:t>
            </a:r>
            <a:r>
              <a:rPr lang="en-US" altLang="ko-KR" dirty="0" err="1" smtClean="0">
                <a:latin typeface="+mn-ea"/>
              </a:rPr>
              <a:t>fasthill</a:t>
            </a:r>
            <a:r>
              <a:rPr lang="en-US" altLang="ko-KR" dirty="0" smtClean="0">
                <a:latin typeface="+mn-ea"/>
              </a:rPr>
              <a:t>-sibling) </a:t>
            </a:r>
            <a:r>
              <a:rPr lang="en-US" altLang="ko-KR" dirty="0" err="1" smtClean="0">
                <a:latin typeface="+mn-ea"/>
              </a:rPr>
              <a:t>github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계정 로그인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협업 </a:t>
            </a:r>
            <a:r>
              <a:rPr lang="ko-KR" altLang="en-US" dirty="0" err="1" smtClean="0">
                <a:latin typeface="+mn-ea"/>
              </a:rPr>
              <a:t>원격저장소</a:t>
            </a:r>
            <a:r>
              <a:rPr lang="ko-KR" altLang="en-US" dirty="0" smtClean="0">
                <a:latin typeface="+mn-ea"/>
              </a:rPr>
              <a:t> 확인 및 클릭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39775" y="4290575"/>
            <a:ext cx="1785312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 smtClean="0"/>
              <a:t>협업하기 </a:t>
            </a:r>
            <a:r>
              <a:rPr lang="en-US" altLang="ko-KR" dirty="0" smtClean="0"/>
              <a:t>(collaborator 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4747" y="42905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12969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37" y="2022592"/>
            <a:ext cx="7575937" cy="391067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협업 활동 </a:t>
            </a:r>
            <a:r>
              <a:rPr lang="en-US" altLang="ko-KR" dirty="0"/>
              <a:t>(</a:t>
            </a:r>
            <a:r>
              <a:rPr lang="en-US" altLang="ko-KR" dirty="0" smtClean="0"/>
              <a:t>collaborator : </a:t>
            </a:r>
            <a:r>
              <a:rPr lang="en-US" altLang="ko-KR" dirty="0" err="1" smtClean="0"/>
              <a:t>fasthill</a:t>
            </a:r>
            <a:r>
              <a:rPr lang="en-US" altLang="ko-KR" dirty="0" smtClean="0"/>
              <a:t>-</a:t>
            </a:r>
            <a:r>
              <a:rPr lang="en-US" altLang="ko-KR" dirty="0" smtClean="0"/>
              <a:t>sibling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원격협업저장소 주소 복사 </a:t>
            </a:r>
            <a:r>
              <a:rPr lang="en-US" altLang="ko-KR" dirty="0" smtClean="0">
                <a:latin typeface="+mn-ea"/>
              </a:rPr>
              <a:t>clone</a:t>
            </a:r>
            <a:r>
              <a:rPr lang="ko-KR" altLang="en-US" dirty="0" smtClean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 smtClean="0"/>
              <a:t>협업하기 </a:t>
            </a:r>
            <a:r>
              <a:rPr lang="en-US" altLang="ko-KR" dirty="0" smtClean="0"/>
              <a:t>(collaborator 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370191" y="3556058"/>
            <a:ext cx="818463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197843" y="36155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721878" y="4518438"/>
            <a:ext cx="357597" cy="27322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64375" y="437509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주소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복사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5210690" y="4256828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4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협업 과제 활동 공간 구성 </a:t>
            </a:r>
            <a:r>
              <a:rPr lang="en-US" altLang="ko-KR" dirty="0"/>
              <a:t>(</a:t>
            </a:r>
            <a:r>
              <a:rPr lang="en-US" altLang="ko-KR" dirty="0" smtClean="0"/>
              <a:t>collaborator : </a:t>
            </a:r>
            <a:r>
              <a:rPr lang="en-US" altLang="ko-KR" dirty="0" err="1" smtClean="0"/>
              <a:t>fasthill</a:t>
            </a:r>
            <a:r>
              <a:rPr lang="en-US" altLang="ko-KR" dirty="0" smtClean="0"/>
              <a:t>-</a:t>
            </a:r>
            <a:r>
              <a:rPr lang="en-US" altLang="ko-KR" dirty="0" smtClean="0"/>
              <a:t>sibling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과제명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</a:t>
            </a:r>
            <a:r>
              <a:rPr lang="en-US" altLang="ko-KR" dirty="0" smtClean="0">
                <a:latin typeface="+mn-ea"/>
              </a:rPr>
              <a:t>directory (</a:t>
            </a:r>
            <a:r>
              <a:rPr lang="ko-KR" altLang="en-US" dirty="0" err="1" smtClean="0">
                <a:latin typeface="+mn-ea"/>
              </a:rPr>
              <a:t>배재재설명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clone</a:t>
            </a: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위에서 </a:t>
            </a:r>
            <a:r>
              <a:rPr lang="en-US" altLang="ko-KR" dirty="0" smtClean="0">
                <a:latin typeface="+mn-ea"/>
              </a:rPr>
              <a:t>bash </a:t>
            </a:r>
            <a:r>
              <a:rPr lang="ko-KR" altLang="en-US" dirty="0" smtClean="0">
                <a:latin typeface="+mn-ea"/>
              </a:rPr>
              <a:t>실행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마우스 오른쪽 </a:t>
            </a:r>
            <a:r>
              <a:rPr lang="ko-KR" altLang="en-US" dirty="0" err="1" smtClean="0">
                <a:latin typeface="+mn-ea"/>
              </a:rPr>
              <a:t>클릭후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Bash here </a:t>
            </a:r>
            <a:r>
              <a:rPr lang="ko-KR" altLang="en-US" dirty="0" smtClean="0">
                <a:latin typeface="+mn-ea"/>
              </a:rPr>
              <a:t>선택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 smtClean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clone </a:t>
            </a:r>
            <a:r>
              <a:rPr lang="en-US" altLang="ko-KR" dirty="0">
                <a:latin typeface="+mn-ea"/>
                <a:hlinkClick r:id="rId3"/>
              </a:rPr>
              <a:t>https://github.com/paichaisw/paichai_collab.git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* ‘</a:t>
            </a:r>
            <a:r>
              <a:rPr lang="en-US" altLang="ko-KR" dirty="0" err="1" smtClean="0">
                <a:latin typeface="+mn-ea"/>
              </a:rPr>
              <a:t>paichai_collab</a:t>
            </a:r>
            <a:r>
              <a:rPr lang="en-US" altLang="ko-KR" dirty="0" smtClean="0">
                <a:latin typeface="+mn-ea"/>
              </a:rPr>
              <a:t>’ working directory</a:t>
            </a:r>
            <a:r>
              <a:rPr lang="ko-KR" altLang="en-US" dirty="0" smtClean="0">
                <a:latin typeface="+mn-ea"/>
              </a:rPr>
              <a:t>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생성됨 </a:t>
            </a:r>
            <a:r>
              <a:rPr lang="en-US" altLang="ko-KR" dirty="0" smtClean="0">
                <a:latin typeface="+mn-ea"/>
              </a:rPr>
              <a:t>= </a:t>
            </a:r>
            <a:r>
              <a:rPr lang="ko-KR" altLang="en-US" dirty="0" err="1" smtClean="0">
                <a:latin typeface="+mn-ea"/>
              </a:rPr>
              <a:t>원격저장소</a:t>
            </a:r>
            <a:r>
              <a:rPr lang="ko-KR" altLang="en-US" dirty="0" smtClean="0">
                <a:latin typeface="+mn-ea"/>
              </a:rPr>
              <a:t> 이름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 smtClean="0">
                <a:latin typeface="+mn-ea"/>
              </a:rPr>
              <a:t>           </a:t>
            </a:r>
            <a:r>
              <a:rPr lang="ko-KR" altLang="en-US" dirty="0" smtClean="0">
                <a:latin typeface="+mn-ea"/>
              </a:rPr>
              <a:t>이제부터는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paichai_collab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 smtClean="0">
                <a:latin typeface="+mn-ea"/>
              </a:rPr>
              <a:t>에서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   </a:t>
            </a:r>
            <a:r>
              <a:rPr lang="ko-KR" altLang="en-US" dirty="0" smtClean="0">
                <a:latin typeface="+mn-ea"/>
              </a:rPr>
              <a:t>모든 작업을 수행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 smtClean="0"/>
              <a:t>협업하기 </a:t>
            </a:r>
            <a:r>
              <a:rPr lang="en-US" altLang="ko-KR" dirty="0" smtClean="0"/>
              <a:t>(collaborator 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244" y="3109768"/>
            <a:ext cx="5943600" cy="1457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791" y="4909282"/>
            <a:ext cx="2899154" cy="1455963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227091" y="6297005"/>
            <a:ext cx="764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888706" y="5464491"/>
            <a:ext cx="5220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협업 과제 활동 공간 구성 </a:t>
            </a:r>
            <a:r>
              <a:rPr lang="en-US" altLang="ko-KR" dirty="0"/>
              <a:t>(</a:t>
            </a:r>
            <a:r>
              <a:rPr lang="en-US" altLang="ko-KR" dirty="0" smtClean="0"/>
              <a:t>collaborator : </a:t>
            </a:r>
            <a:r>
              <a:rPr lang="en-US" altLang="ko-KR" dirty="0" err="1" smtClean="0"/>
              <a:t>fasthill</a:t>
            </a:r>
            <a:r>
              <a:rPr lang="en-US" altLang="ko-KR" dirty="0" smtClean="0"/>
              <a:t>-</a:t>
            </a:r>
            <a:r>
              <a:rPr lang="en-US" altLang="ko-KR" dirty="0" smtClean="0"/>
              <a:t>sibling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과제명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</a:t>
            </a:r>
            <a:r>
              <a:rPr lang="en-US" altLang="ko-KR" dirty="0" smtClean="0">
                <a:latin typeface="+mn-ea"/>
              </a:rPr>
              <a:t>directory (</a:t>
            </a:r>
            <a:r>
              <a:rPr lang="en-US" altLang="ko-KR" dirty="0" err="1" smtClean="0">
                <a:latin typeface="+mn-ea"/>
              </a:rPr>
              <a:t>paichai_collab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이동 후 내용 확인</a:t>
            </a: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 smtClean="0">
                <a:latin typeface="+mn-ea"/>
              </a:rPr>
              <a:t>  .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디렉토리 및 </a:t>
            </a:r>
            <a:r>
              <a:rPr lang="en-US" altLang="ko-KR" dirty="0" smtClean="0">
                <a:latin typeface="+mn-ea"/>
              </a:rPr>
              <a:t>peoject.txt </a:t>
            </a:r>
            <a:r>
              <a:rPr lang="ko-KR" altLang="en-US" dirty="0" smtClean="0">
                <a:latin typeface="+mn-ea"/>
              </a:rPr>
              <a:t>파일 이 있음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최초 리더가 올렸던 내용과 똑 같음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이제 </a:t>
            </a:r>
            <a:r>
              <a:rPr lang="en-US" altLang="ko-KR" dirty="0" smtClean="0">
                <a:latin typeface="+mn-ea"/>
              </a:rPr>
              <a:t>project.txt</a:t>
            </a:r>
            <a:r>
              <a:rPr lang="ko-KR" altLang="en-US" dirty="0" smtClean="0">
                <a:latin typeface="+mn-ea"/>
              </a:rPr>
              <a:t>를 이용하여 나에게 맡겨진 업무 수행</a:t>
            </a: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450850" lvl="1" indent="0">
              <a:buNone/>
            </a:pP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 smtClean="0"/>
              <a:t>협업하기 </a:t>
            </a:r>
            <a:r>
              <a:rPr lang="en-US" altLang="ko-KR" dirty="0" smtClean="0"/>
              <a:t>(collaborator 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462498"/>
            <a:ext cx="7448550" cy="21240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5172901" y="2928262"/>
            <a:ext cx="3123374" cy="251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824770" y="3471858"/>
            <a:ext cx="1412259" cy="745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962" y="1923802"/>
            <a:ext cx="3629025" cy="38004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협업 과제 활동 공간 구성 </a:t>
            </a:r>
            <a:r>
              <a:rPr lang="en-US" altLang="ko-KR" dirty="0"/>
              <a:t>(</a:t>
            </a:r>
            <a:r>
              <a:rPr lang="en-US" altLang="ko-KR" dirty="0" smtClean="0"/>
              <a:t>collaborator : </a:t>
            </a:r>
            <a:r>
              <a:rPr lang="en-US" altLang="ko-KR" dirty="0" err="1" smtClean="0"/>
              <a:t>fasthill</a:t>
            </a:r>
            <a:r>
              <a:rPr lang="en-US" altLang="ko-KR" dirty="0" smtClean="0"/>
              <a:t>-</a:t>
            </a:r>
            <a:r>
              <a:rPr lang="en-US" altLang="ko-KR" dirty="0" smtClean="0"/>
              <a:t>sibling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과제명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project.txt</a:t>
            </a:r>
            <a:r>
              <a:rPr lang="ko-KR" altLang="en-US" dirty="0" smtClean="0">
                <a:latin typeface="+mn-ea"/>
              </a:rPr>
              <a:t>에 내용 기입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450850" lvl="1" indent="0">
              <a:buNone/>
            </a:pP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 smtClean="0"/>
              <a:t>협업하기 </a:t>
            </a:r>
            <a:r>
              <a:rPr lang="en-US" altLang="ko-KR" dirty="0" smtClean="0"/>
              <a:t>(collaborator 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824770" y="3649282"/>
            <a:ext cx="3336591" cy="1127438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116" y="2291933"/>
            <a:ext cx="27717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협업환경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ko-KR" altLang="en-US" dirty="0" err="1" smtClean="0">
                <a:latin typeface="+mn-ea"/>
              </a:rPr>
              <a:t>원격저장소</a:t>
            </a:r>
            <a:r>
              <a:rPr lang="en-US" altLang="ko-KR" dirty="0" smtClean="0">
                <a:latin typeface="+mn-ea"/>
              </a:rPr>
              <a:t>(remote repository) </a:t>
            </a:r>
            <a:r>
              <a:rPr lang="ko-KR" altLang="en-US" dirty="0" smtClean="0">
                <a:latin typeface="+mn-ea"/>
              </a:rPr>
              <a:t>주소 복사해 놓기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976286" y="3610651"/>
            <a:ext cx="1450170" cy="235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68" y="1985912"/>
            <a:ext cx="7731313" cy="4155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533967" y="3610651"/>
            <a:ext cx="818463" cy="333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34323" y="3670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858358" y="4573030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0855" y="442969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주소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복사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5374466" y="4311420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 smtClean="0"/>
              <a:t>협업하기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원격저장소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072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협업 과제 활동 공간 구성 </a:t>
            </a:r>
            <a:r>
              <a:rPr lang="en-US" altLang="ko-KR" dirty="0"/>
              <a:t>(</a:t>
            </a:r>
            <a:r>
              <a:rPr lang="en-US" altLang="ko-KR" dirty="0" smtClean="0"/>
              <a:t>collaborator : </a:t>
            </a:r>
            <a:r>
              <a:rPr lang="en-US" altLang="ko-KR" dirty="0" err="1" smtClean="0"/>
              <a:t>fasthill</a:t>
            </a:r>
            <a:r>
              <a:rPr lang="en-US" altLang="ko-KR" dirty="0" smtClean="0"/>
              <a:t>-</a:t>
            </a:r>
            <a:r>
              <a:rPr lang="en-US" altLang="ko-KR" dirty="0" smtClean="0"/>
              <a:t>sibling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과제명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워킹 디렉토리 </a:t>
            </a:r>
            <a:r>
              <a:rPr lang="en-US" altLang="ko-KR" dirty="0" smtClean="0">
                <a:latin typeface="+mn-ea"/>
              </a:rPr>
              <a:t>bash </a:t>
            </a:r>
            <a:r>
              <a:rPr lang="ko-KR" altLang="en-US" dirty="0" smtClean="0">
                <a:latin typeface="+mn-ea"/>
              </a:rPr>
              <a:t>창에서</a:t>
            </a:r>
            <a:endParaRPr lang="en-US" altLang="ko-KR" dirty="0" smtClean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 smtClean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commit –m ‘smart </a:t>
            </a:r>
            <a:r>
              <a:rPr lang="en-US" altLang="ko-KR" dirty="0" err="1" smtClean="0">
                <a:latin typeface="+mn-ea"/>
              </a:rPr>
              <a:t>paichai</a:t>
            </a:r>
            <a:r>
              <a:rPr lang="en-US" altLang="ko-KR" dirty="0" smtClean="0">
                <a:latin typeface="+mn-ea"/>
              </a:rPr>
              <a:t> from </a:t>
            </a:r>
            <a:r>
              <a:rPr lang="en-US" altLang="ko-KR" dirty="0" err="1" smtClean="0">
                <a:latin typeface="+mn-ea"/>
              </a:rPr>
              <a:t>fasthill</a:t>
            </a:r>
            <a:r>
              <a:rPr lang="en-US" altLang="ko-KR" dirty="0" smtClean="0">
                <a:latin typeface="+mn-ea"/>
              </a:rPr>
              <a:t>-sibling’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log 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450850" lvl="1" indent="0">
              <a:buNone/>
            </a:pP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 smtClean="0"/>
              <a:t>협업하기 </a:t>
            </a:r>
            <a:r>
              <a:rPr lang="en-US" altLang="ko-KR" dirty="0" smtClean="0"/>
              <a:t>(collaborator 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31" y="3526451"/>
            <a:ext cx="7429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협업 과제 활동 공간 구성 </a:t>
            </a:r>
            <a:r>
              <a:rPr lang="en-US" altLang="ko-KR" dirty="0"/>
              <a:t>(</a:t>
            </a:r>
            <a:r>
              <a:rPr lang="en-US" altLang="ko-KR" dirty="0" smtClean="0"/>
              <a:t>collaborator : </a:t>
            </a:r>
            <a:r>
              <a:rPr lang="en-US" altLang="ko-KR" dirty="0" err="1" smtClean="0"/>
              <a:t>fasthill</a:t>
            </a:r>
            <a:r>
              <a:rPr lang="en-US" altLang="ko-KR" dirty="0" smtClean="0"/>
              <a:t>-</a:t>
            </a:r>
            <a:r>
              <a:rPr lang="en-US" altLang="ko-KR" dirty="0" smtClean="0"/>
              <a:t>sibling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과제명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원격저장소에 올리기</a:t>
            </a:r>
            <a:r>
              <a:rPr lang="en-US" altLang="ko-KR" dirty="0" smtClean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 smtClean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push –u origin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commit –m ‘smart </a:t>
            </a:r>
            <a:r>
              <a:rPr lang="en-US" altLang="ko-KR" dirty="0" err="1" smtClean="0">
                <a:latin typeface="+mn-ea"/>
              </a:rPr>
              <a:t>paichai</a:t>
            </a:r>
            <a:r>
              <a:rPr lang="en-US" altLang="ko-KR" dirty="0" smtClean="0">
                <a:latin typeface="+mn-ea"/>
              </a:rPr>
              <a:t> from </a:t>
            </a:r>
            <a:r>
              <a:rPr lang="en-US" altLang="ko-KR" dirty="0" err="1" smtClean="0">
                <a:latin typeface="+mn-ea"/>
              </a:rPr>
              <a:t>fasthill</a:t>
            </a:r>
            <a:r>
              <a:rPr lang="en-US" altLang="ko-KR" dirty="0" smtClean="0">
                <a:latin typeface="+mn-ea"/>
              </a:rPr>
              <a:t>-sibling’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log 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다시 해야 함</a:t>
            </a:r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 clone. User name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등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바뀌여야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함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ㅎ</a:t>
            </a:r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450850" lvl="1" indent="0">
              <a:buNone/>
            </a:pP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 smtClean="0"/>
              <a:t>협업하기 </a:t>
            </a:r>
            <a:r>
              <a:rPr lang="en-US" altLang="ko-KR" dirty="0" smtClean="0"/>
              <a:t>(collaborator 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9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778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참여하기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lvl="1"/>
            <a:r>
              <a:rPr lang="en-US" altLang="ko-KR" dirty="0"/>
              <a:t>Fork</a:t>
            </a:r>
            <a:r>
              <a:rPr lang="ko-KR" altLang="en-US" dirty="0"/>
              <a:t>의 목적</a:t>
            </a:r>
            <a:endParaRPr lang="en-US" altLang="ko-KR" dirty="0"/>
          </a:p>
          <a:p>
            <a:pPr lvl="1"/>
            <a:r>
              <a:rPr lang="ko-KR" altLang="en-US" dirty="0"/>
              <a:t>작업 순서도 </a:t>
            </a: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576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기존의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삭제하지 않으면 내용이 그대로 남아 있음</a:t>
            </a:r>
            <a:r>
              <a:rPr lang="en-US" altLang="ko-KR" dirty="0"/>
              <a:t>.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remote</a:t>
            </a:r>
            <a:r>
              <a:rPr lang="ko-KR" altLang="en-US" dirty="0"/>
              <a:t>의 </a:t>
            </a:r>
            <a:r>
              <a:rPr lang="en-US" altLang="ko-KR" dirty="0"/>
              <a:t>pull </a:t>
            </a:r>
            <a:r>
              <a:rPr lang="ko-KR" altLang="en-US" dirty="0"/>
              <a:t>기능을 대신할 수 있는 기능은 무엇</a:t>
            </a:r>
            <a:r>
              <a:rPr lang="en-US" altLang="ko-KR" dirty="0"/>
              <a:t>?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/>
              <a:t>한번 </a:t>
            </a:r>
            <a:r>
              <a:rPr lang="en-US" altLang="ko-KR" dirty="0"/>
              <a:t>merge</a:t>
            </a:r>
            <a:r>
              <a:rPr lang="ko-KR" altLang="en-US" dirty="0"/>
              <a:t>하면 다시 </a:t>
            </a:r>
            <a:r>
              <a:rPr lang="en-US" altLang="ko-KR" dirty="0"/>
              <a:t>commit</a:t>
            </a:r>
            <a:r>
              <a:rPr lang="ko-KR" altLang="en-US" dirty="0"/>
              <a:t>하지 않는 한 </a:t>
            </a:r>
            <a:r>
              <a:rPr lang="en-US" altLang="ko-KR" dirty="0"/>
              <a:t>merge </a:t>
            </a:r>
            <a:r>
              <a:rPr lang="ko-KR" altLang="en-US" dirty="0"/>
              <a:t>안됨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내용 확인 추가</a:t>
            </a:r>
            <a:r>
              <a:rPr lang="en-US" altLang="ko-KR" dirty="0"/>
              <a:t>.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69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접근 오류 해결 방법</a:t>
            </a: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8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과제 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리더는 로컬저장소에 </a:t>
            </a:r>
            <a:r>
              <a:rPr lang="ko-KR" altLang="en-US" dirty="0">
                <a:latin typeface="+mn-ea"/>
              </a:rPr>
              <a:t>과제 텍스트 </a:t>
            </a:r>
            <a:r>
              <a:rPr lang="ko-KR" altLang="en-US" dirty="0" smtClean="0">
                <a:latin typeface="+mn-ea"/>
              </a:rPr>
              <a:t>등록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ko-KR" altLang="en-US" dirty="0" smtClean="0">
                <a:latin typeface="+mn-ea"/>
              </a:rPr>
              <a:t>   </a:t>
            </a:r>
            <a:r>
              <a:rPr lang="ko-KR" altLang="en-US" dirty="0" err="1" smtClean="0">
                <a:latin typeface="+mn-ea"/>
              </a:rPr>
              <a:t>과제명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working </a:t>
            </a:r>
            <a:r>
              <a:rPr lang="en-US" altLang="ko-KR" dirty="0">
                <a:latin typeface="+mn-ea"/>
              </a:rPr>
              <a:t>directory </a:t>
            </a:r>
            <a:r>
              <a:rPr lang="ko-KR" altLang="en-US" dirty="0" smtClean="0">
                <a:latin typeface="+mn-ea"/>
              </a:rPr>
              <a:t>생성</a:t>
            </a:r>
            <a:endParaRPr lang="en-US" altLang="ko-KR" dirty="0" smtClean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err="1" smtClean="0">
                <a:latin typeface="+mn-ea"/>
              </a:rPr>
              <a:t>폴더명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err="1" smtClean="0">
                <a:latin typeface="+mn-ea"/>
              </a:rPr>
              <a:t>배재대설명</a:t>
            </a:r>
            <a:endParaRPr lang="en-US" altLang="ko-KR" dirty="0" smtClean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 smtClean="0">
                <a:latin typeface="+mn-ea"/>
              </a:rPr>
              <a:t>초안 작성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텍스트 파일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초기화 및 </a:t>
            </a:r>
            <a:r>
              <a:rPr lang="en-US" altLang="ko-KR" dirty="0" smtClean="0">
                <a:latin typeface="+mn-ea"/>
              </a:rPr>
              <a:t>commit </a:t>
            </a:r>
            <a:r>
              <a:rPr lang="ko-KR" altLang="en-US" dirty="0" smtClean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>
                <a:latin typeface="+mn-ea"/>
              </a:rPr>
              <a:t>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git 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git commit –m ‘start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project’ </a:t>
            </a:r>
          </a:p>
          <a:p>
            <a:pPr marL="609600" lvl="1" indent="-158750">
              <a:buFont typeface="+mj-ea"/>
              <a:buAutoNum type="circleNumDbPlain" startAt="4"/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paichaisw</a:t>
            </a:r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err="1" smtClean="0">
                <a:latin typeface="+mn-ea"/>
              </a:rPr>
              <a:t>paichai_c</a:t>
            </a:r>
            <a:r>
              <a:rPr lang="en-US" altLang="ko-KR" dirty="0" err="1" smtClean="0">
                <a:latin typeface="+mn-ea"/>
              </a:rPr>
              <a:t>ollab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저장소 </a:t>
            </a:r>
            <a:r>
              <a:rPr lang="ko-KR" altLang="en-US" dirty="0" smtClean="0">
                <a:latin typeface="+mn-ea"/>
              </a:rPr>
              <a:t>연결 및 </a:t>
            </a:r>
            <a:r>
              <a:rPr lang="en-US" altLang="ko-KR" dirty="0" smtClean="0">
                <a:latin typeface="+mn-ea"/>
              </a:rPr>
              <a:t>push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>
                <a:latin typeface="+mn-ea"/>
              </a:rPr>
              <a:t>git remote add origin https://github.com/paichaisw/paichai_collab.git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>
                <a:latin typeface="+mn-ea"/>
              </a:rPr>
              <a:t>git push -u origin main : </a:t>
            </a:r>
            <a:r>
              <a:rPr lang="ko-KR" altLang="en-US" dirty="0">
                <a:latin typeface="+mn-ea"/>
              </a:rPr>
              <a:t>팀원 찾기 시작 준비 </a:t>
            </a:r>
            <a:r>
              <a:rPr lang="ko-KR" altLang="en-US" dirty="0" smtClean="0">
                <a:latin typeface="+mn-ea"/>
              </a:rPr>
              <a:t>완료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1F2111-00DF-4545-B2FB-5CAB6D732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58" y="2274234"/>
            <a:ext cx="2341905" cy="261498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446585" y="3249637"/>
            <a:ext cx="1860173" cy="22222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4964727" y="1570663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※ </a:t>
            </a:r>
            <a:r>
              <a:rPr lang="ko-KR" altLang="en-US" sz="1400" dirty="0" smtClean="0">
                <a:latin typeface="+mn-ea"/>
              </a:rPr>
              <a:t>프로젝트 리더는 </a:t>
            </a:r>
            <a:r>
              <a:rPr lang="en-US" altLang="ko-KR" sz="1400" dirty="0" err="1" smtClean="0">
                <a:latin typeface="+mn-ea"/>
              </a:rPr>
              <a:t>github</a:t>
            </a:r>
            <a:r>
              <a:rPr lang="ko-KR" altLang="en-US" sz="1400" dirty="0" smtClean="0">
                <a:latin typeface="+mn-ea"/>
              </a:rPr>
              <a:t>에서 과제를 생성하고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git</a:t>
            </a:r>
            <a:r>
              <a:rPr lang="en-US" altLang="ko-KR" sz="1400" dirty="0" smtClean="0">
                <a:latin typeface="+mn-ea"/>
              </a:rPr>
              <a:t> clone</a:t>
            </a:r>
            <a:r>
              <a:rPr lang="ko-KR" altLang="en-US" sz="1400" dirty="0" smtClean="0">
                <a:latin typeface="+mn-ea"/>
              </a:rPr>
              <a:t>을 이용하여 과제를 진행할 수 있음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4590241" y="1858387"/>
            <a:ext cx="527669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4A57F-E76D-4D0B-8E49-634EB2B8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34" y="2043996"/>
            <a:ext cx="7249930" cy="40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94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133352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93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" y="1781171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2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618A6A4-508E-4FFD-B103-024A9217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558465"/>
            <a:ext cx="7362825" cy="4714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788056" y="2296202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22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75B120-B902-41B8-87A2-9D9AAA61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77" y="2019504"/>
            <a:ext cx="7863247" cy="38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5"/>
            <a:ext cx="8802214" cy="266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다른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로 협업할 때 주의 사항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Working directory</a:t>
            </a:r>
            <a:r>
              <a:rPr lang="ko-KR" altLang="en-US" dirty="0" smtClean="0">
                <a:latin typeface="+mn-ea"/>
              </a:rPr>
              <a:t>에서</a:t>
            </a:r>
            <a:r>
              <a:rPr lang="en-US" altLang="ko-KR" dirty="0" smtClean="0">
                <a:latin typeface="+mn-ea"/>
              </a:rPr>
              <a:t> bash </a:t>
            </a:r>
            <a:r>
              <a:rPr lang="ko-KR" altLang="en-US" dirty="0" smtClean="0">
                <a:latin typeface="+mn-ea"/>
              </a:rPr>
              <a:t>실행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-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config</a:t>
            </a:r>
            <a:r>
              <a:rPr lang="en-US" altLang="ko-KR" dirty="0" smtClean="0">
                <a:latin typeface="+mn-ea"/>
              </a:rPr>
              <a:t> user.name 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err="1" smtClean="0">
                <a:latin typeface="+mn-ea"/>
              </a:rPr>
              <a:t>user.email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수정 등록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필요시 기타 환경 수정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폰트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crlf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등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r>
              <a:rPr lang="en-US" altLang="ko-KR" dirty="0" smtClean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할 때 </a:t>
            </a:r>
            <a:r>
              <a:rPr lang="ko-KR" altLang="en-US" dirty="0" smtClean="0">
                <a:latin typeface="+mn-ea"/>
              </a:rPr>
              <a:t>다음과 같은 에러 발생시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fatal: unable to access,….. </a:t>
            </a:r>
            <a:r>
              <a:rPr lang="en-US" altLang="ko-KR" dirty="0" smtClean="0">
                <a:latin typeface="+mn-ea"/>
              </a:rPr>
              <a:t>   The </a:t>
            </a:r>
            <a:r>
              <a:rPr lang="en-US" altLang="ko-KR" dirty="0">
                <a:latin typeface="+mn-ea"/>
              </a:rPr>
              <a:t>requested URL returned error: 403</a:t>
            </a:r>
          </a:p>
          <a:p>
            <a:pPr lvl="1"/>
            <a:r>
              <a:rPr lang="ko-KR" altLang="en-US" dirty="0" smtClean="0">
                <a:latin typeface="+mn-ea"/>
              </a:rPr>
              <a:t>제어판 →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사용자계정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자격증명관리자 → </a:t>
            </a:r>
            <a:r>
              <a:rPr lang="en-US" altLang="ko-KR" dirty="0" smtClean="0">
                <a:latin typeface="+mn-ea"/>
              </a:rPr>
              <a:t>window </a:t>
            </a:r>
            <a:r>
              <a:rPr lang="ko-KR" altLang="en-US" dirty="0" smtClean="0">
                <a:latin typeface="+mn-ea"/>
              </a:rPr>
              <a:t>자격증명→ </a:t>
            </a:r>
            <a:r>
              <a:rPr lang="en-US" altLang="ko-KR" dirty="0" err="1" smtClean="0">
                <a:latin typeface="+mn-ea"/>
              </a:rPr>
              <a:t>github</a:t>
            </a:r>
            <a:r>
              <a:rPr lang="ko-KR" altLang="en-US" dirty="0" err="1" smtClean="0">
                <a:latin typeface="+mn-ea"/>
              </a:rPr>
              <a:t>관련항목</a:t>
            </a:r>
            <a:r>
              <a:rPr lang="ko-KR" altLang="en-US" dirty="0" smtClean="0">
                <a:latin typeface="+mn-ea"/>
              </a:rPr>
              <a:t> 모두 삭제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다시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 smtClean="0">
                <a:latin typeface="+mn-ea"/>
              </a:rPr>
              <a:t>하면 아래와 같은 등록 </a:t>
            </a:r>
            <a:r>
              <a:rPr lang="ko-KR" altLang="en-US" dirty="0">
                <a:latin typeface="+mn-ea"/>
              </a:rPr>
              <a:t>화면이 </a:t>
            </a:r>
            <a:r>
              <a:rPr lang="ko-KR" altLang="en-US" dirty="0" smtClean="0">
                <a:latin typeface="+mn-ea"/>
              </a:rPr>
              <a:t>나옴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클릭하면 이런 화면이 나오면서 </a:t>
            </a:r>
            <a:r>
              <a:rPr lang="ko-KR" altLang="en-US" dirty="0" err="1" smtClean="0">
                <a:latin typeface="+mn-ea"/>
              </a:rPr>
              <a:t>등록완료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49" y="3828476"/>
            <a:ext cx="2880901" cy="2513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2098248" y="4908052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7349" y="3781785"/>
            <a:ext cx="1951630" cy="1231869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58" y="4356799"/>
            <a:ext cx="3516645" cy="14573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2812" y="3828476"/>
            <a:ext cx="50069" cy="528323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8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7179673-1532-4DC9-A62A-F3C923CE2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3" y="2411273"/>
            <a:ext cx="8872153" cy="341417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협업하기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원격저장소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 및 내용 확인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603174" y="5359900"/>
            <a:ext cx="896961" cy="208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811664" y="4476466"/>
            <a:ext cx="89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9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00" y="1986796"/>
            <a:ext cx="7239782" cy="432424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협업하기 </a:t>
            </a:r>
            <a:r>
              <a:rPr lang="en-US" altLang="ko-KR" dirty="0" smtClean="0"/>
              <a:t>(collaborator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</a:t>
            </a:r>
            <a:r>
              <a:rPr lang="en-US" altLang="ko-KR" dirty="0">
                <a:latin typeface="+mn-ea"/>
              </a:rPr>
              <a:t>Access </a:t>
            </a:r>
            <a:r>
              <a:rPr lang="en-US" altLang="ko-KR" dirty="0" smtClean="0">
                <a:latin typeface="+mn-ea"/>
              </a:rPr>
              <a:t>→ Invite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a collaborator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594529" y="2323498"/>
            <a:ext cx="775262" cy="30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5799602" y="6026761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16419" y="3202033"/>
            <a:ext cx="1375764" cy="269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2620371" y="2624618"/>
            <a:ext cx="3867673" cy="7463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2620370" y="3522290"/>
            <a:ext cx="3302758" cy="250447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7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06A381-9FB0-459A-AB4B-8275AC7BB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8" y="2006983"/>
            <a:ext cx="3242606" cy="20949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486845" y="3606734"/>
            <a:ext cx="2336091" cy="298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B97D98-46CE-42C9-8ACA-48B197C54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711" y="4204037"/>
            <a:ext cx="6351242" cy="195000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372303" y="5722182"/>
            <a:ext cx="1008994" cy="22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DBF775-3968-4CAB-AED0-2D8C0F884010}"/>
              </a:ext>
            </a:extLst>
          </p:cNvPr>
          <p:cNvSpPr/>
          <p:nvPr/>
        </p:nvSpPr>
        <p:spPr>
          <a:xfrm>
            <a:off x="6978869" y="5737455"/>
            <a:ext cx="511084" cy="226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39586" y="49883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수신인이 요구를 수용해야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</p:cNvCxnSpPr>
          <p:nvPr/>
        </p:nvCxnSpPr>
        <p:spPr>
          <a:xfrm>
            <a:off x="4662962" y="5265323"/>
            <a:ext cx="198802" cy="4057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 smtClean="0"/>
              <a:t>협업하기 </a:t>
            </a:r>
            <a:r>
              <a:rPr lang="en-US" altLang="ko-KR" dirty="0" smtClean="0"/>
              <a:t>(collaborator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2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12" y="1542802"/>
            <a:ext cx="7200900" cy="45624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메일에서 수락 버튼 클릭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175607" y="5426257"/>
            <a:ext cx="1099955" cy="448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 smtClean="0"/>
              <a:t>협업하기 </a:t>
            </a:r>
            <a:r>
              <a:rPr lang="en-US" altLang="ko-KR" dirty="0" smtClean="0"/>
              <a:t>(collaborator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67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4" y="2056289"/>
            <a:ext cx="7933720" cy="40912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 smtClean="0">
                <a:latin typeface="+mn-ea"/>
              </a:rPr>
              <a:t>로그인되어</a:t>
            </a:r>
            <a:r>
              <a:rPr lang="ko-KR" altLang="en-US" dirty="0" smtClean="0">
                <a:latin typeface="+mn-ea"/>
              </a:rPr>
              <a:t> 있지 않으면 아래 화면이 나옴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→ sign in</a:t>
            </a:r>
            <a:r>
              <a:rPr lang="ko-KR" altLang="en-US" dirty="0" smtClean="0">
                <a:latin typeface="+mn-ea"/>
              </a:rPr>
              <a:t>해야 </a:t>
            </a:r>
            <a:r>
              <a:rPr lang="ko-KR" altLang="en-US" dirty="0" smtClean="0">
                <a:latin typeface="+mn-ea"/>
              </a:rPr>
              <a:t>함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7413674" y="2056289"/>
            <a:ext cx="647291" cy="40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6372665" y="1800665"/>
            <a:ext cx="1041009" cy="255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 smtClean="0"/>
              <a:t>협업하기 </a:t>
            </a:r>
            <a:r>
              <a:rPr lang="en-US" altLang="ko-KR" dirty="0" smtClean="0"/>
              <a:t>(collaborator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4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2433</TotalTime>
  <Words>1206</Words>
  <Application>Microsoft Office PowerPoint</Application>
  <PresentationFormat>화면 슬라이드 쇼(4:3)</PresentationFormat>
  <Paragraphs>293</Paragraphs>
  <Slides>34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협업하기 (원격저장소 설정)</vt:lpstr>
      <vt:lpstr>협업하기 (원격저장소 설정)</vt:lpstr>
      <vt:lpstr>협업하기 (과제 등록)</vt:lpstr>
      <vt:lpstr>협업하기 (참고)</vt:lpstr>
      <vt:lpstr>협업하기 (원격저장소 설명)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(참고)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</vt:lpstr>
      <vt:lpstr>협업하기</vt:lpstr>
      <vt:lpstr>Pull Request</vt:lpstr>
      <vt:lpstr>Pull Request</vt:lpstr>
      <vt:lpstr>오픈소스 참여하기</vt:lpstr>
      <vt:lpstr>협업시작하기</vt:lpstr>
      <vt:lpstr>대학생 특별 가입</vt:lpstr>
      <vt:lpstr>대학생 특별 가입</vt:lpstr>
      <vt:lpstr>협업하기</vt:lpstr>
      <vt:lpstr>협업하기</vt:lpstr>
      <vt:lpstr>협업하기</vt:lpstr>
      <vt:lpstr>협업하기</vt:lpstr>
      <vt:lpstr>협업하기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387</cp:revision>
  <dcterms:created xsi:type="dcterms:W3CDTF">2021-03-25T01:55:58Z</dcterms:created>
  <dcterms:modified xsi:type="dcterms:W3CDTF">2021-03-30T13:22:01Z</dcterms:modified>
</cp:coreProperties>
</file>