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7" r:id="rId33"/>
    <p:sldId id="488" r:id="rId34"/>
    <p:sldId id="489" r:id="rId35"/>
    <p:sldId id="472" r:id="rId36"/>
    <p:sldId id="483" r:id="rId37"/>
    <p:sldId id="473" r:id="rId38"/>
    <p:sldId id="474" r:id="rId39"/>
    <p:sldId id="475" r:id="rId40"/>
    <p:sldId id="486" r:id="rId41"/>
    <p:sldId id="490" r:id="rId42"/>
    <p:sldId id="492" r:id="rId43"/>
    <p:sldId id="491" r:id="rId44"/>
    <p:sldId id="493" r:id="rId45"/>
    <p:sldId id="485" r:id="rId46"/>
    <p:sldId id="476" r:id="rId47"/>
    <p:sldId id="480" r:id="rId48"/>
    <p:sldId id="47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777" autoAdjust="0"/>
  </p:normalViewPr>
  <p:slideViewPr>
    <p:cSldViewPr snapToGrid="0">
      <p:cViewPr varScale="1">
        <p:scale>
          <a:sx n="80" d="100"/>
          <a:sy n="80" d="100"/>
        </p:scale>
        <p:origin x="13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1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9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3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9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64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43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ED67D-1DF6-4130-82C9-118D7B1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C07FC-7704-4F0E-AF7E-620F980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8E1B06-C10A-4ABD-AF11-030B5E4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9642E-0701-4A5D-93A4-6A8C987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7640A-BDAC-43D1-A2F5-A212E3A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42F0AD-3011-4D91-BE8F-4241448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5CD70-D851-4EF6-A92B-CAEEF1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8856-E0C9-4533-AF76-2AE233A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17925-D564-47A8-9C6C-F0E523B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5512-0D33-4A6B-B5B5-35D4E93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7A181-9B2C-4852-84C4-1FF0114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5DD9-BB23-4210-B08C-BFCCE0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7A74A-A931-4F44-B908-882D10E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B3FBE-5A88-4872-AF47-577B70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80C5-C9D7-4D59-9239-52AFD02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E415C3-6A6E-4C5F-A694-27A62365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EE615-85AF-4B97-A0C4-B602FA2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32B30-43F5-49AF-8C3A-56031D9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15873-A471-42A3-B468-63ED37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14B6-E5DF-4223-AB9A-E304704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3746E-B94D-4D55-8E15-B7FDD1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5AE64-233D-45A7-90D6-28DF8F2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B7725-E7B2-4560-B0B6-F025455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(1/4)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7532F-5EDC-4EAC-87FD-12A0690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(2/4)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9C06-CA3F-4084-8FC0-84B1B8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(3/4)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C7920-8E5D-4DC4-A788-0D4EBA0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(4/4)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Pull Request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DAEEA2-8B6D-402C-910F-1B74506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B563F4-78DF-437B-B832-F21834A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C32B-72D4-4BDC-9D10-DBE8BE1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62429C-D2E6-4C6B-B0FE-5F29252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4F61D-D2C6-469B-AB4D-606C44D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DAAA93-E934-4FEE-ABBD-58C121B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D50867-B894-4043-98B7-9AD0CF0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DBA417F-8781-4F24-8688-2831C48E0E78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93F549-F94F-4E10-88B0-683DA311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24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6FBFA2-18FF-4DFD-AA9E-2D2E60A844F1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6DD65-4B34-45D9-AD1E-C56CC92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91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178363" y="365656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EBDCAC-B166-4E0B-8112-1D49D88C0E85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14454-39C1-41B8-839C-4D9DD88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58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472996" y="398428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671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444026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728581" y="34440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원격저장소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④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32009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32009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728581" y="46759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로컬저장소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349783" y="471915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pull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832751" y="4105106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5078590" y="423859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A48A737-BC64-4462-A60C-284E3CA5BBA9}"/>
              </a:ext>
            </a:extLst>
          </p:cNvPr>
          <p:cNvSpPr/>
          <p:nvPr/>
        </p:nvSpPr>
        <p:spPr>
          <a:xfrm rot="18180744">
            <a:off x="3843418" y="3808078"/>
            <a:ext cx="154186" cy="16999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A79097-55A0-4BCE-ACA3-76A09B5A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78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775DA8-C328-47D1-90D8-4B02555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77362-8864-43F0-9B0D-3A411B8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16CCA-734A-42D4-A76C-58F3A97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7F8C0-822F-4F70-AF2A-0537E3D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98CEB-E704-48D2-9309-73BAF28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0D60B3-8F8C-425C-B40E-E530122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3B7FD5-2DE0-4497-9B70-EC03A4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BD676-8F24-4E50-9A40-6845FE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4546</TotalTime>
  <Words>2870</Words>
  <Application>Microsoft Office PowerPoint</Application>
  <PresentationFormat>화면 슬라이드 쇼(4:3)</PresentationFormat>
  <Paragraphs>753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Fork에서 Pull Request까지 과정 (1/4) </vt:lpstr>
      <vt:lpstr>Fork에서 Pull Request까지 과정 (2/4) </vt:lpstr>
      <vt:lpstr>Fork에서 Pull Request까지 과정 (3/4) </vt:lpstr>
      <vt:lpstr>Fork에서 Pull Request까지 과정 (4/4) 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 (1/5)</vt:lpstr>
      <vt:lpstr>Pull Request 최종결과 확인 후 마무리 작업 (2/5)</vt:lpstr>
      <vt:lpstr>Pull Request 최종결과 확인 후 마무리 작업 (3/5)</vt:lpstr>
      <vt:lpstr>Pull Request 최종결과 확인 후 마무리 작업 (4/5)</vt:lpstr>
      <vt:lpstr>Pull Request 최종결과 확인 후 마무리 작업 (5/5)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659</cp:revision>
  <dcterms:created xsi:type="dcterms:W3CDTF">2021-03-25T01:55:58Z</dcterms:created>
  <dcterms:modified xsi:type="dcterms:W3CDTF">2021-05-04T01:11:15Z</dcterms:modified>
</cp:coreProperties>
</file>