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9" r:id="rId2"/>
    <p:sldId id="460" r:id="rId3"/>
    <p:sldId id="256" r:id="rId4"/>
    <p:sldId id="257" r:id="rId5"/>
    <p:sldId id="258" r:id="rId6"/>
    <p:sldId id="478" r:id="rId7"/>
    <p:sldId id="433" r:id="rId8"/>
    <p:sldId id="386" r:id="rId9"/>
    <p:sldId id="383" r:id="rId10"/>
    <p:sldId id="368" r:id="rId11"/>
    <p:sldId id="372" r:id="rId12"/>
    <p:sldId id="370" r:id="rId13"/>
    <p:sldId id="371" r:id="rId14"/>
    <p:sldId id="364" r:id="rId15"/>
    <p:sldId id="367" r:id="rId16"/>
    <p:sldId id="363" r:id="rId17"/>
    <p:sldId id="292" r:id="rId18"/>
    <p:sldId id="259" r:id="rId19"/>
    <p:sldId id="295" r:id="rId20"/>
    <p:sldId id="443" r:id="rId21"/>
    <p:sldId id="444" r:id="rId22"/>
    <p:sldId id="445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2" d="100"/>
          <a:sy n="82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ev.to/maybebored/part-1-setting-up-git-581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23CB0-DC10-4C3E-9A14-FCC49778F61F}"/>
              </a:ext>
            </a:extLst>
          </p:cNvPr>
          <p:cNvSpPr txBox="1"/>
          <p:nvPr/>
        </p:nvSpPr>
        <p:spPr>
          <a:xfrm>
            <a:off x="755884" y="1083558"/>
            <a:ext cx="8345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자동으로 연결되는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과 연결 끊기</a:t>
            </a:r>
            <a:endParaRPr lang="en-US" altLang="ko-KR" sz="1350" dirty="0"/>
          </a:p>
          <a:p>
            <a:r>
              <a:rPr lang="en-US" altLang="ko-KR" sz="1350" dirty="0"/>
              <a:t>Feat. </a:t>
            </a:r>
            <a:r>
              <a:rPr lang="ko-KR" altLang="en-US" sz="1350" dirty="0"/>
              <a:t>자격증명 삭제하기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기존에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에 연결되어 있는 계정이 있는 경우</a:t>
            </a:r>
            <a:r>
              <a:rPr lang="en-US" altLang="ko-KR" sz="1350" dirty="0"/>
              <a:t>, </a:t>
            </a:r>
            <a:r>
              <a:rPr lang="ko-KR" altLang="en-US" sz="1350" dirty="0"/>
              <a:t>다른 </a:t>
            </a:r>
            <a:r>
              <a:rPr lang="en-US" altLang="ko-KR" sz="1350" dirty="0" err="1"/>
              <a:t>Github</a:t>
            </a:r>
            <a:r>
              <a:rPr lang="en-US" altLang="ko-KR" sz="1350" dirty="0"/>
              <a:t> </a:t>
            </a:r>
            <a:r>
              <a:rPr lang="ko-KR" altLang="en-US" sz="1350" dirty="0"/>
              <a:t>계정을 만들고 새롭게 파일을 올리고 싶은 겨우</a:t>
            </a:r>
            <a:endParaRPr lang="en-US" altLang="ko-KR" sz="1350" dirty="0"/>
          </a:p>
          <a:p>
            <a:r>
              <a:rPr lang="ko-KR" altLang="en-US" sz="1350" dirty="0"/>
              <a:t>새로운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계정 접속이 거부되는 경우가 있음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이럴때는</a:t>
            </a:r>
            <a:r>
              <a:rPr lang="ko-KR" altLang="en-US" sz="1350" dirty="0"/>
              <a:t> 계정 연결을 해제해 주어야 한다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1. </a:t>
            </a:r>
            <a:r>
              <a:rPr lang="ko-KR" altLang="en-US" sz="1350" dirty="0"/>
              <a:t>제어판 연결 </a:t>
            </a:r>
            <a:r>
              <a:rPr lang="en-US" altLang="ko-KR" sz="1350" dirty="0"/>
              <a:t>(2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윈도우 제어판을 열어서 자격증명 관리자 페이지로 이동</a:t>
            </a:r>
            <a:r>
              <a:rPr lang="en-US" altLang="ko-KR" sz="1350" dirty="0"/>
              <a:t>. (3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3. </a:t>
            </a:r>
            <a:r>
              <a:rPr lang="ko-KR" altLang="en-US" sz="1350" dirty="0"/>
              <a:t>자격증명 페이지로 넘어가서 해당 자격증명 모음에서 제거 </a:t>
            </a:r>
            <a:r>
              <a:rPr lang="en-US" altLang="ko-KR" sz="1350" dirty="0"/>
              <a:t>(4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ko-KR" altLang="en-US" sz="1350" dirty="0"/>
              <a:t>이후 새로운 계정에 접속</a:t>
            </a:r>
          </a:p>
        </p:txBody>
      </p:sp>
    </p:spTree>
    <p:extLst>
      <p:ext uri="{BB962C8B-B14F-4D97-AF65-F5344CB8AC3E}">
        <p14:creationId xmlns:p14="http://schemas.microsoft.com/office/powerpoint/2010/main" val="313936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원격저장소간 자동 </a:t>
            </a:r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93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변경사항을 자동으로 알려주나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알려주면 어떻게 알려주나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Clone.</a:t>
            </a:r>
            <a:r>
              <a:rPr lang="ko-KR" altLang="en-US" dirty="0">
                <a:solidFill>
                  <a:srgbClr val="FF0000"/>
                </a:solidFill>
              </a:rPr>
              <a:t>하면 </a:t>
            </a:r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Origin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연결없이 </a:t>
            </a:r>
            <a:r>
              <a:rPr lang="en-US" altLang="ko-KR" dirty="0" err="1">
                <a:solidFill>
                  <a:srgbClr val="FF0000"/>
                </a:solidFill>
              </a:rPr>
              <a:t>upsream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 이 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Open </a:t>
            </a:r>
            <a:r>
              <a:rPr lang="ko-KR" altLang="en-US" dirty="0">
                <a:solidFill>
                  <a:srgbClr val="FF0000"/>
                </a:solidFill>
              </a:rPr>
              <a:t>소스 활동하고 </a:t>
            </a:r>
            <a:r>
              <a:rPr lang="ko-KR" altLang="en-US" dirty="0" err="1">
                <a:solidFill>
                  <a:srgbClr val="FF0000"/>
                </a:solidFill>
              </a:rPr>
              <a:t>정리시</a:t>
            </a:r>
            <a:r>
              <a:rPr lang="ko-KR" altLang="en-US" dirty="0">
                <a:solidFill>
                  <a:srgbClr val="FF0000"/>
                </a:solidFill>
              </a:rPr>
              <a:t> 로컬에서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하지 말고</a:t>
            </a:r>
            <a:r>
              <a:rPr lang="en-US" altLang="ko-KR" dirty="0">
                <a:solidFill>
                  <a:srgbClr val="FF0000"/>
                </a:solidFill>
              </a:rPr>
              <a:t> origin</a:t>
            </a:r>
            <a:r>
              <a:rPr lang="ko-KR" altLang="en-US" dirty="0">
                <a:solidFill>
                  <a:srgbClr val="FF0000"/>
                </a:solidFill>
              </a:rPr>
              <a:t>에서 다시 </a:t>
            </a:r>
            <a:r>
              <a:rPr lang="en-US" altLang="ko-KR" dirty="0">
                <a:solidFill>
                  <a:srgbClr val="FF0000"/>
                </a:solidFill>
              </a:rPr>
              <a:t>fork</a:t>
            </a:r>
            <a:r>
              <a:rPr lang="ko-KR" altLang="en-US" dirty="0">
                <a:solidFill>
                  <a:srgbClr val="FF0000"/>
                </a:solidFill>
              </a:rPr>
              <a:t>하면 안되나</a:t>
            </a:r>
            <a:r>
              <a:rPr lang="en-US" altLang="ko-KR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DFCB9-86F7-4E58-9B98-F190062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90FD47-1E8C-4724-9F9D-D49E2C80763B}"/>
              </a:ext>
            </a:extLst>
          </p:cNvPr>
          <p:cNvSpPr/>
          <p:nvPr/>
        </p:nvSpPr>
        <p:spPr>
          <a:xfrm>
            <a:off x="2079057" y="4052236"/>
            <a:ext cx="1597794" cy="404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556C90-67C0-49B6-8191-00D25617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042"/>
            <a:ext cx="9144000" cy="62341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DF6C1E-7F32-4D0D-A296-181D7B483074}"/>
              </a:ext>
            </a:extLst>
          </p:cNvPr>
          <p:cNvSpPr/>
          <p:nvPr/>
        </p:nvSpPr>
        <p:spPr>
          <a:xfrm>
            <a:off x="1753496" y="4052237"/>
            <a:ext cx="4959275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39B7-E71E-4E40-910D-A3E476633336}"/>
              </a:ext>
            </a:extLst>
          </p:cNvPr>
          <p:cNvSpPr txBox="1"/>
          <p:nvPr/>
        </p:nvSpPr>
        <p:spPr>
          <a:xfrm>
            <a:off x="6744173" y="4003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7631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9DDC9-2B2B-4B42-ADF7-26EB9F09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A38A-CA41-45F9-B285-E8E1ED8EEDBC}"/>
              </a:ext>
            </a:extLst>
          </p:cNvPr>
          <p:cNvSpPr/>
          <p:nvPr/>
        </p:nvSpPr>
        <p:spPr>
          <a:xfrm>
            <a:off x="2280622" y="4859060"/>
            <a:ext cx="430306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FC89E-EFC3-45B9-BA77-C3046A043227}"/>
              </a:ext>
            </a:extLst>
          </p:cNvPr>
          <p:cNvSpPr txBox="1"/>
          <p:nvPr/>
        </p:nvSpPr>
        <p:spPr>
          <a:xfrm>
            <a:off x="2796117" y="4810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90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3931</TotalTime>
  <Words>2186</Words>
  <Application>Microsoft Office PowerPoint</Application>
  <PresentationFormat>화면 슬라이드 쇼(4:3)</PresentationFormat>
  <Paragraphs>452</Paragraphs>
  <Slides>39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PowerPoint 프레젠테이션</vt:lpstr>
      <vt:lpstr>PowerPoint 프레젠테이션</vt:lpstr>
      <vt:lpstr>PowerPoint 프레젠테이션</vt:lpstr>
      <vt:lpstr>PowerPoint 프레젠테이션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  <vt:lpstr>원격저장소간 자동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560</cp:revision>
  <dcterms:created xsi:type="dcterms:W3CDTF">2021-03-25T01:55:58Z</dcterms:created>
  <dcterms:modified xsi:type="dcterms:W3CDTF">2021-05-03T23:55:57Z</dcterms:modified>
</cp:coreProperties>
</file>