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404" r:id="rId2"/>
    <p:sldId id="287" r:id="rId3"/>
    <p:sldId id="374" r:id="rId4"/>
    <p:sldId id="366" r:id="rId5"/>
    <p:sldId id="364" r:id="rId6"/>
    <p:sldId id="367" r:id="rId7"/>
    <p:sldId id="405" r:id="rId8"/>
    <p:sldId id="356" r:id="rId9"/>
    <p:sldId id="358" r:id="rId10"/>
    <p:sldId id="359" r:id="rId11"/>
    <p:sldId id="371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288" r:id="rId25"/>
    <p:sldId id="289" r:id="rId26"/>
    <p:sldId id="291" r:id="rId27"/>
    <p:sldId id="292" r:id="rId28"/>
    <p:sldId id="290" r:id="rId29"/>
    <p:sldId id="259" r:id="rId30"/>
    <p:sldId id="355" r:id="rId31"/>
    <p:sldId id="368" r:id="rId32"/>
    <p:sldId id="384" r:id="rId33"/>
    <p:sldId id="387" r:id="rId34"/>
    <p:sldId id="388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3" r:id="rId45"/>
    <p:sldId id="401" r:id="rId46"/>
    <p:sldId id="402" r:id="rId47"/>
    <p:sldId id="389" r:id="rId48"/>
    <p:sldId id="390" r:id="rId49"/>
    <p:sldId id="391" r:id="rId50"/>
    <p:sldId id="362" r:id="rId51"/>
    <p:sldId id="370" r:id="rId52"/>
    <p:sldId id="369" r:id="rId53"/>
    <p:sldId id="363" r:id="rId54"/>
    <p:sldId id="365" r:id="rId55"/>
    <p:sldId id="339" r:id="rId56"/>
    <p:sldId id="383" r:id="rId57"/>
    <p:sldId id="385" r:id="rId58"/>
    <p:sldId id="386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0909" autoAdjust="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0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paichai_collab.g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2" y="1542802"/>
            <a:ext cx="7200900" cy="4562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75607" y="54262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373559"/>
            <a:ext cx="6683929" cy="387003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본인 계정에 있는 상태에서 메일 확인 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87816" y="2472943"/>
            <a:ext cx="1960099" cy="352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4298439" y="4656225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883595" y="5049236"/>
            <a:ext cx="1778189" cy="1093911"/>
          </a:xfrm>
          <a:prstGeom prst="rect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AB73871-F953-46FF-8861-2E164728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7" y="2029403"/>
            <a:ext cx="6936171" cy="261951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9" y="4523803"/>
            <a:ext cx="6351242" cy="16793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298733" y="5795752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80009" y="4246804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511976" y="4002290"/>
            <a:ext cx="2291254" cy="179346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61332" y="3594538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-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배재대과제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자유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98" y="2458994"/>
            <a:ext cx="7373345" cy="276271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5" y="4290575"/>
            <a:ext cx="1785312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747" y="42905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7" y="2022592"/>
            <a:ext cx="7575937" cy="391067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370191" y="3556058"/>
            <a:ext cx="818463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97843" y="36155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721878" y="4518438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64375" y="4375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210690" y="4256828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ko-KR" altLang="en-US" dirty="0" err="1">
                <a:latin typeface="+mn-ea"/>
              </a:rPr>
              <a:t>배재재설명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3"/>
              </a:rPr>
              <a:t>https://github.com/paichaisw/paichai_collab.git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* 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44" y="3109768"/>
            <a:ext cx="5943600" cy="1457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91" y="4909282"/>
            <a:ext cx="2899154" cy="145596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88706" y="5464491"/>
            <a:ext cx="522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만들고 저장소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원격저장소명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paichai_collab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3" y="2405539"/>
            <a:ext cx="7437789" cy="28816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48991" y="3860004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462498"/>
            <a:ext cx="7448550" cy="2124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172901" y="2928262"/>
            <a:ext cx="3123374" cy="25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471858"/>
            <a:ext cx="1412259" cy="745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62" y="1923802"/>
            <a:ext cx="3629025" cy="3800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649282"/>
            <a:ext cx="3336591" cy="112743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16" y="2291933"/>
            <a:ext cx="2771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31" y="3526451"/>
            <a:ext cx="7429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다시 해야 함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clone. User name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바뀌여야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ㅎ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주소 복사해 놓기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76286" y="3610651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8" y="1985912"/>
            <a:ext cx="7731313" cy="415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533967" y="3610651"/>
            <a:ext cx="818463" cy="333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323" y="3670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858358" y="4573030"/>
            <a:ext cx="475965" cy="236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0855" y="44296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374466" y="4311420"/>
            <a:ext cx="475965" cy="236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0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09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69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BAAC2-B565-4E08-93E0-16E5CEA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192"/>
            <a:ext cx="9144000" cy="439703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E30DD0-BEF4-4525-B8C9-2CF02766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아래와 같이 메시지를 작성하여 기록하면 작성자 메일로 보내짐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90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03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42A91-6DAB-4B04-9BB8-D19701C0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2" y="1661778"/>
            <a:ext cx="4756454" cy="3091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1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다음화면이 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EA5E0-81C4-4865-80B0-23C92719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2013734"/>
            <a:ext cx="7972746" cy="42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6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Paichai</a:t>
            </a:r>
            <a:r>
              <a:rPr lang="ko-KR" altLang="en-US" dirty="0"/>
              <a:t>로컬로 가서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파일 수정 </a:t>
            </a:r>
            <a:r>
              <a:rPr lang="en-US" altLang="ko-KR" dirty="0"/>
              <a:t>(</a:t>
            </a:r>
            <a:r>
              <a:rPr lang="ko-KR" altLang="en-US" dirty="0"/>
              <a:t>세번째로 수정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Commit </a:t>
            </a:r>
            <a:r>
              <a:rPr lang="en-US" altLang="ko-KR" dirty="0">
                <a:sym typeface="Wingdings" panose="05000000000000000000" pitchFamily="2" charset="2"/>
              </a:rPr>
              <a:t> push</a:t>
            </a:r>
            <a:r>
              <a:rPr lang="ko-KR" altLang="en-US" dirty="0">
                <a:sym typeface="Wingdings" panose="05000000000000000000" pitchFamily="2" charset="2"/>
              </a:rPr>
              <a:t>하면 리더에게 이메일로 통보됨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78D2-1B1E-4BAA-9C3D-BA6482B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6" y="2552604"/>
            <a:ext cx="7543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-Intro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텍스트 파일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https://github.com/paichaisw/paichai_collab.git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F2111-00DF-4545-B2FB-5CAB6D73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58" y="2274234"/>
            <a:ext cx="2341905" cy="261498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446585" y="3249637"/>
            <a:ext cx="1860173" cy="2222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128472"/>
            <a:ext cx="7993294" cy="46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8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4B4A6-4289-4DCD-B852-3BECA97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5" y="1381107"/>
            <a:ext cx="8239874" cy="49006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2151544" y="2153240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68737F2-5A72-4A5D-8E4F-663321BE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한 개의 </a:t>
            </a:r>
            <a:r>
              <a:rPr lang="ko-KR" altLang="en-US" dirty="0" err="1"/>
              <a:t>브랜치에</a:t>
            </a:r>
            <a:r>
              <a:rPr lang="ko-KR" altLang="en-US" dirty="0"/>
              <a:t> 두개의 </a:t>
            </a:r>
            <a:r>
              <a:rPr lang="en-US" altLang="ko-KR" dirty="0"/>
              <a:t>commit</a:t>
            </a:r>
            <a:r>
              <a:rPr lang="ko-KR" altLang="en-US" dirty="0"/>
              <a:t>을 했기 때문에 두개로 표시됨</a:t>
            </a:r>
            <a:r>
              <a:rPr lang="en-US" altLang="ko-KR" dirty="0"/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7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652448"/>
            <a:ext cx="7993294" cy="46010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1576190" y="5009452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아래의 </a:t>
            </a:r>
            <a:r>
              <a:rPr lang="ko-KR" altLang="en-US" dirty="0" err="1"/>
              <a:t>리졸브</a:t>
            </a:r>
            <a:r>
              <a:rPr lang="ko-KR" altLang="en-US" dirty="0"/>
              <a:t> </a:t>
            </a:r>
            <a:r>
              <a:rPr lang="ko-KR" altLang="en-US" dirty="0" err="1"/>
              <a:t>컨버</a:t>
            </a:r>
            <a:r>
              <a:rPr lang="ko-KR" altLang="en-US" dirty="0"/>
              <a:t> 버튼을 누르면 </a:t>
            </a:r>
            <a:r>
              <a:rPr lang="en-US" altLang="ko-KR" dirty="0"/>
              <a:t>– 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85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2BAF1-A9AF-4732-8F47-1BEA3DC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1703831"/>
            <a:ext cx="7397393" cy="44429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1576190" y="5009452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8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59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2835616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98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98CA0-4BC1-45DD-AA1C-37E4C412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4" y="1004834"/>
            <a:ext cx="6810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2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5E6B4-3811-40D0-8DE9-7B4E23A1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14350"/>
            <a:ext cx="6934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4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D9C5D-2758-4053-B02D-6026FBDB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3350"/>
            <a:ext cx="68961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8130"/>
            <a:ext cx="4200402" cy="34807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89" y="3358970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2043405"/>
            <a:ext cx="3944589" cy="391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2043405"/>
            <a:ext cx="4038883" cy="3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7179673-1532-4DC9-A62A-F3C923CE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2783808"/>
            <a:ext cx="8872153" cy="341417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603174" y="5732435"/>
            <a:ext cx="896961" cy="20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11664" y="48490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811664" y="48490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C9360F7-C398-4940-8FFE-00247848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60" y="1962146"/>
            <a:ext cx="6467475" cy="3019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02" y="51742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94196" y="59130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342532" y="1962146"/>
            <a:ext cx="1833075" cy="39127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0" y="1986796"/>
            <a:ext cx="7239782" cy="43242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594529" y="2323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5799602" y="60267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6419" y="32020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620371" y="2624618"/>
            <a:ext cx="3867673" cy="7463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620370" y="3522290"/>
            <a:ext cx="3302758" cy="25044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6A381-9FB0-459A-AB4B-8275AC7B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2006983"/>
            <a:ext cx="3242606" cy="20949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336091" cy="298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11" y="4204037"/>
            <a:ext cx="6351242" cy="19500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3723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BF775-3968-4CAB-AED0-2D8C0F884010}"/>
              </a:ext>
            </a:extLst>
          </p:cNvPr>
          <p:cNvSpPr/>
          <p:nvPr/>
        </p:nvSpPr>
        <p:spPr>
          <a:xfrm>
            <a:off x="6978869" y="5737455"/>
            <a:ext cx="511084" cy="22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2998</TotalTime>
  <Words>1803</Words>
  <Application>Microsoft Office PowerPoint</Application>
  <PresentationFormat>화면 슬라이드 쇼(4:3)</PresentationFormat>
  <Paragraphs>408</Paragraphs>
  <Slides>58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5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(원격저장소 설정)</vt:lpstr>
      <vt:lpstr>협업하기 (원격저장소 설정)</vt:lpstr>
      <vt:lpstr>협업하기 (과제 등록)</vt:lpstr>
      <vt:lpstr>협업하기 (참고)</vt:lpstr>
      <vt:lpstr>협업하기 (README.md)</vt:lpstr>
      <vt:lpstr>협업하기 (README.md)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협업하기 취소</vt:lpstr>
      <vt:lpstr>협업하기 취소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434</cp:revision>
  <dcterms:created xsi:type="dcterms:W3CDTF">2021-03-25T01:55:58Z</dcterms:created>
  <dcterms:modified xsi:type="dcterms:W3CDTF">2021-04-06T06:28:10Z</dcterms:modified>
</cp:coreProperties>
</file>