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69" r:id="rId2"/>
    <p:sldId id="460" r:id="rId3"/>
    <p:sldId id="433" r:id="rId4"/>
    <p:sldId id="386" r:id="rId5"/>
    <p:sldId id="383" r:id="rId6"/>
    <p:sldId id="368" r:id="rId7"/>
    <p:sldId id="372" r:id="rId8"/>
    <p:sldId id="370" r:id="rId9"/>
    <p:sldId id="371" r:id="rId10"/>
    <p:sldId id="364" r:id="rId11"/>
    <p:sldId id="367" r:id="rId12"/>
    <p:sldId id="363" r:id="rId13"/>
    <p:sldId id="292" r:id="rId14"/>
    <p:sldId id="259" r:id="rId15"/>
    <p:sldId id="295" r:id="rId16"/>
    <p:sldId id="443" r:id="rId17"/>
    <p:sldId id="444" r:id="rId18"/>
    <p:sldId id="44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7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ev.to/maybebored/part-1-setting-up-git-581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 </a:t>
            </a:r>
            <a:r>
              <a:rPr lang="en-US" altLang="ko-KR" dirty="0"/>
              <a:t>;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log –</a:t>
            </a:r>
            <a:r>
              <a:rPr lang="en-US" altLang="ko-KR" sz="1000" dirty="0" err="1"/>
              <a:t>oneline</a:t>
            </a:r>
            <a:r>
              <a:rPr lang="en-US" altLang="ko-KR" sz="1000" dirty="0"/>
              <a:t> -2 filename</a:t>
            </a:r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log –follow – </a:t>
            </a:r>
            <a:r>
              <a:rPr lang="en-US" altLang="ko-KR" sz="1000" dirty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–f p1.txt 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</a:t>
            </a:r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/>
              <a:t>그냥 </a:t>
            </a:r>
            <a:r>
              <a:rPr lang="en-US" altLang="ko-KR" sz="1000" dirty="0" err="1"/>
              <a:t>commi</a:t>
            </a:r>
            <a:r>
              <a:rPr lang="ko-KR" altLang="en-US" sz="1000" dirty="0"/>
              <a:t>만 </a:t>
            </a:r>
            <a:r>
              <a:rPr lang="en-US" altLang="ko-KR" sz="1000" dirty="0"/>
              <a:t>push</a:t>
            </a:r>
            <a:r>
              <a:rPr lang="ko-KR" altLang="en-US" sz="1000" dirty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 </a:t>
            </a:r>
            <a:r>
              <a:rPr lang="en-US" altLang="ko-KR" sz="1000" dirty="0">
                <a:sym typeface="Wingdings" panose="05000000000000000000" pitchFamily="2" charset="2"/>
              </a:rPr>
              <a:t> untrack </a:t>
            </a:r>
            <a:r>
              <a:rPr lang="ko-KR" altLang="en-US" sz="1000" dirty="0">
                <a:sym typeface="Wingdings" panose="05000000000000000000" pitchFamily="2" charset="2"/>
              </a:rPr>
              <a:t>파일 생성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>
                <a:sym typeface="Wingdings" panose="05000000000000000000" pitchFamily="2" charset="2"/>
              </a:rPr>
              <a:t>피알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/>
              <a:t>폴더에서 </a:t>
            </a:r>
            <a:r>
              <a:rPr lang="ko-KR" altLang="en-US" sz="1000" dirty="0" err="1"/>
              <a:t>파일삭제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add p2.txt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p2.txt –m ‘message’ main</a:t>
            </a:r>
            <a:r>
              <a:rPr lang="ko-KR" altLang="en-US" sz="1000" dirty="0"/>
              <a:t>에서도 삭제됨</a:t>
            </a:r>
            <a:r>
              <a:rPr lang="en-US" altLang="ko-KR" sz="1000" dirty="0"/>
              <a:t>, </a:t>
            </a:r>
            <a:r>
              <a:rPr lang="ko-KR" altLang="en-US" sz="1000" dirty="0"/>
              <a:t>그래서 </a:t>
            </a:r>
            <a:r>
              <a:rPr lang="en-US" altLang="ko-KR" sz="1000" dirty="0"/>
              <a:t>rebase</a:t>
            </a:r>
            <a:r>
              <a:rPr lang="ko-KR" altLang="en-US" sz="1000" dirty="0"/>
              <a:t>하고 올려놓으면 됨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63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Credential manager (</a:t>
            </a:r>
            <a:r>
              <a:rPr lang="ko-KR" altLang="en-US" dirty="0"/>
              <a:t>내용 확인 필요</a:t>
            </a:r>
            <a:r>
              <a:rPr lang="en-US" altLang="ko-KR" dirty="0"/>
              <a:t>, </a:t>
            </a:r>
            <a:r>
              <a:rPr lang="ko-KR" altLang="en-US" dirty="0"/>
              <a:t>동작 관계 등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접속 권한 자동화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4" y="1583678"/>
            <a:ext cx="8444586" cy="46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3881</TotalTime>
  <Words>1402</Words>
  <Application>Microsoft Office PowerPoint</Application>
  <PresentationFormat>화면 슬라이드 쇼(4:3)</PresentationFormat>
  <Paragraphs>305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접속 권한 자동화?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</vt:lpstr>
      <vt:lpstr>원격저장소에서 복제하기</vt:lpstr>
      <vt:lpstr>원격저장소에서 복제하기</vt:lpstr>
      <vt:lpstr>Pull, Push 요약</vt:lpstr>
      <vt:lpstr>연습  ; 원격저장소에서 복제하기</vt:lpstr>
      <vt:lpstr>연습 : 원격저장소에서 복제하기</vt:lpstr>
      <vt:lpstr>연습 : 원격저장소에서 복제하기</vt:lpstr>
      <vt:lpstr>Pull Request</vt:lpstr>
      <vt:lpstr>협업시작하기</vt:lpstr>
      <vt:lpstr>PowerPoint 프레젠테이션</vt:lpstr>
      <vt:lpstr>Cherry pick하기</vt:lpstr>
      <vt:lpstr>Cherry pick하기</vt:lpstr>
      <vt:lpstr>Cherry pick하기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554</cp:revision>
  <dcterms:created xsi:type="dcterms:W3CDTF">2021-03-25T01:55:58Z</dcterms:created>
  <dcterms:modified xsi:type="dcterms:W3CDTF">2021-04-06T05:40:52Z</dcterms:modified>
</cp:coreProperties>
</file>