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9" r:id="rId37"/>
    <p:sldId id="315" r:id="rId38"/>
    <p:sldId id="323" r:id="rId39"/>
    <p:sldId id="330" r:id="rId40"/>
    <p:sldId id="331" r:id="rId41"/>
    <p:sldId id="332" r:id="rId42"/>
    <p:sldId id="329" r:id="rId43"/>
    <p:sldId id="325" r:id="rId44"/>
    <p:sldId id="324" r:id="rId45"/>
    <p:sldId id="326" r:id="rId46"/>
    <p:sldId id="317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295" r:id="rId58"/>
    <p:sldId id="327" r:id="rId59"/>
    <p:sldId id="342" r:id="rId60"/>
    <p:sldId id="339" r:id="rId61"/>
    <p:sldId id="341" r:id="rId62"/>
    <p:sldId id="340" r:id="rId63"/>
    <p:sldId id="294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5" autoAdjust="0"/>
    <p:restoredTop sz="95730" autoAdjust="0"/>
  </p:normalViewPr>
  <p:slideViewPr>
    <p:cSldViewPr snapToGrid="0">
      <p:cViewPr varScale="1">
        <p:scale>
          <a:sx n="89" d="100"/>
          <a:sy n="89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디렉토리명은</a:t>
            </a:r>
            <a:r>
              <a:rPr lang="ko-KR" altLang="en-US" dirty="0"/>
              <a:t> </a:t>
            </a:r>
            <a:r>
              <a:rPr lang="ko-KR" altLang="en-US" dirty="0" err="1"/>
              <a:t>모두영문으로</a:t>
            </a:r>
            <a:r>
              <a:rPr lang="ko-KR" altLang="en-US" dirty="0"/>
              <a:t> 이어서 작성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 err="1"/>
              <a:t>만들때</a:t>
            </a:r>
            <a:r>
              <a:rPr lang="ko-KR" altLang="en-US" dirty="0"/>
              <a:t> 한글은 인식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등록할 때를 대비하여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email</a:t>
            </a:r>
            <a:r>
              <a:rPr lang="ko-KR" altLang="en-US" dirty="0"/>
              <a:t>을 생각하여 설정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</a:t>
            </a:r>
            <a:r>
              <a:rPr lang="en-US" altLang="ko-KR" dirty="0"/>
              <a:t>master</a:t>
            </a:r>
            <a:r>
              <a:rPr lang="ko-KR" altLang="en-US" dirty="0"/>
              <a:t>에서  </a:t>
            </a:r>
            <a:r>
              <a:rPr lang="en-US" altLang="ko-KR" dirty="0"/>
              <a:t>main</a:t>
            </a:r>
            <a:r>
              <a:rPr lang="ko-KR" altLang="en-US" dirty="0"/>
              <a:t>으로 변경 사용 </a:t>
            </a:r>
            <a:r>
              <a:rPr lang="en-US" altLang="ko-KR" dirty="0"/>
              <a:t>(black</a:t>
            </a:r>
            <a:r>
              <a:rPr lang="ko-KR" altLang="en-US" dirty="0"/>
              <a:t> </a:t>
            </a:r>
            <a:r>
              <a:rPr lang="en-US" altLang="ko-KR" dirty="0"/>
              <a:t>lives matter </a:t>
            </a:r>
            <a:r>
              <a:rPr lang="ko-KR" altLang="en-US" dirty="0"/>
              <a:t>운동</a:t>
            </a:r>
            <a:r>
              <a:rPr lang="en-US" altLang="ko-KR" dirty="0"/>
              <a:t>, master slave</a:t>
            </a:r>
            <a:r>
              <a:rPr lang="ko-KR" altLang="en-US" dirty="0"/>
              <a:t>를 연상한다는 이야기때문에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en-US" altLang="ko-KR" dirty="0"/>
          </a:p>
          <a:p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수정</a:t>
            </a:r>
            <a:r>
              <a:rPr lang="en-US" altLang="ko-KR" dirty="0"/>
              <a:t>, </a:t>
            </a:r>
            <a:r>
              <a:rPr lang="ko-KR" altLang="en-US" dirty="0"/>
              <a:t>저장 등의 작업을 하는 </a:t>
            </a:r>
            <a:r>
              <a:rPr lang="en-US" altLang="ko-KR" dirty="0"/>
              <a:t>directory(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working directory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/>
              <a:t>suicide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객체를 포함하여 모두 </a:t>
            </a:r>
            <a:r>
              <a:rPr lang="en-US" altLang="ko-KR" dirty="0"/>
              <a:t>4</a:t>
            </a:r>
            <a:r>
              <a:rPr lang="ko-KR" altLang="en-US" dirty="0"/>
              <a:t>개 객체가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-a </a:t>
            </a:r>
            <a:r>
              <a:rPr lang="ko-KR" altLang="en-US" baseline="0" dirty="0"/>
              <a:t>는 삭제된 파일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처음 </a:t>
            </a:r>
            <a:r>
              <a:rPr lang="en-US" altLang="ko-KR" baseline="0" dirty="0"/>
              <a:t>add</a:t>
            </a:r>
            <a:r>
              <a:rPr lang="ko-KR" altLang="en-US" baseline="0" dirty="0"/>
              <a:t>한 파일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commi</a:t>
            </a:r>
            <a:r>
              <a:rPr lang="ko-KR" altLang="en-US" baseline="0" dirty="0"/>
              <a:t>후 </a:t>
            </a:r>
            <a:r>
              <a:rPr lang="en-US" altLang="ko-KR" baseline="0" dirty="0" err="1"/>
              <a:t>moidified</a:t>
            </a:r>
            <a:r>
              <a:rPr lang="ko-KR" altLang="en-US" baseline="0" dirty="0"/>
              <a:t>된 파일을 모두 일괄적으로 하겠다는 의미</a:t>
            </a:r>
            <a:endParaRPr lang="en-US" altLang="ko-KR" baseline="0" dirty="0"/>
          </a:p>
          <a:p>
            <a:r>
              <a:rPr lang="ko-KR" altLang="en-US" baseline="0" dirty="0"/>
              <a:t>개벌적으로 하려면 </a:t>
            </a:r>
            <a:r>
              <a:rPr lang="en-US" altLang="ko-KR" baseline="0" dirty="0"/>
              <a:t>git commit </a:t>
            </a:r>
            <a:r>
              <a:rPr lang="ko-KR" altLang="en-US" baseline="0" dirty="0"/>
              <a:t>파일명 </a:t>
            </a:r>
            <a:r>
              <a:rPr lang="en-US" altLang="ko-KR" baseline="0" dirty="0"/>
              <a:t>-m ‘</a:t>
            </a:r>
            <a:r>
              <a:rPr lang="ko-KR" altLang="en-US" baseline="0" dirty="0"/>
              <a:t>메시지</a:t>
            </a:r>
            <a:r>
              <a:rPr lang="en-US" altLang="ko-KR" baseline="0" dirty="0"/>
              <a:t>’</a:t>
            </a:r>
            <a:r>
              <a:rPr lang="ko-KR" altLang="en-US" baseline="0" dirty="0"/>
              <a:t>로 해야 함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 로 바뀌고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  <a:r>
              <a:rPr lang="en-US" altLang="ko-KR" dirty="0"/>
              <a:t>. </a:t>
            </a:r>
            <a:r>
              <a:rPr lang="ko-KR" altLang="en-US" dirty="0"/>
              <a:t>용어는 원격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로컬 지역 저장소 등으로 혼용해서 사용하고자 하니 혼동 없도록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Switch -c = switch --create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nnected.com/how-to-delete-file-on-gi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2EA14-EBAB-4F44-AF03-28782D92B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-al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-M main (master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#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#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(working tree)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#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(</a:t>
            </a:r>
            <a:r>
              <a:rPr lang="ko-KR" altLang="en-US" dirty="0">
                <a:latin typeface="+mn-ea"/>
              </a:rPr>
              <a:t>로컬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명령어로 생각하면 무리 없음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60176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 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-am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 </a:t>
            </a:r>
            <a:r>
              <a:rPr lang="en-US" altLang="ko-KR" dirty="0"/>
              <a:t> #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#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#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dirty="0">
                <a:latin typeface="+mn-ea"/>
              </a:rPr>
              <a:t>로 바뀌고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log #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(working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tree)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feature-1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p2.txt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206" y="3351212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6437064" y="2581275"/>
            <a:ext cx="893142" cy="260391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#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720907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3714682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059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059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2720907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3820092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2436735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0" y="1510285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3850231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2626854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#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 =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-c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#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feature-1..main #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endParaRPr lang="en-US" altLang="ko-KR" dirty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#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#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git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--hard  &lt;commit ID&gt; </a:t>
            </a:r>
            <a:r>
              <a:rPr lang="en-US" altLang="ko-KR" dirty="0">
                <a:latin typeface="+mn-ea"/>
              </a:rPr>
              <a:t>#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&lt;commit ID1&gt;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해 두기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 </a:t>
            </a:r>
            <a:r>
              <a:rPr lang="ko-KR" altLang="en-US" dirty="0"/>
              <a:t>내용 확인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6" y="1000222"/>
            <a:ext cx="5487368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내용 항목 보기 </a:t>
            </a:r>
            <a:r>
              <a:rPr lang="en-US" altLang="ko-KR" sz="1600" dirty="0">
                <a:latin typeface="+mn-lt"/>
              </a:rPr>
              <a:t>(v3.0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v2.0</a:t>
            </a:r>
            <a:r>
              <a:rPr lang="ko-KR" altLang="en-US" sz="1600" dirty="0">
                <a:latin typeface="+mn-lt"/>
              </a:rPr>
              <a:t> 비교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>
                <a:latin typeface="+mn-ea"/>
              </a:rPr>
              <a:t>☞ git diff v3.0..v2.0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p1.txt</a:t>
            </a:r>
            <a:r>
              <a:rPr lang="ko-KR" altLang="en-US" dirty="0"/>
              <a:t> 변경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--- a/</a:t>
            </a:r>
            <a:r>
              <a:rPr lang="ko-KR" altLang="en-US" dirty="0"/>
              <a:t> 표시는 수정 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+++ b/</a:t>
            </a:r>
            <a:r>
              <a:rPr lang="ko-KR" altLang="en-US" dirty="0"/>
              <a:t> 표시는 수정 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-1 : </a:t>
            </a:r>
            <a:r>
              <a:rPr lang="ko-KR" altLang="en-US" dirty="0"/>
              <a:t>수정 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11 : 11</a:t>
            </a:r>
            <a:r>
              <a:rPr lang="ko-KR" altLang="en-US" dirty="0"/>
              <a:t>개의 라인을 표시</a:t>
            </a: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+1 :</a:t>
            </a:r>
            <a:r>
              <a:rPr lang="ko-KR" altLang="en-US" dirty="0"/>
              <a:t> 수정 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7 : 7</a:t>
            </a:r>
            <a:r>
              <a:rPr lang="ko-KR" altLang="en-US" dirty="0"/>
              <a:t>개의 라인을 표시함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: -20,3 : </a:t>
            </a:r>
            <a:r>
              <a:rPr lang="ko-KR" altLang="en-US" dirty="0" err="1"/>
              <a:t>수정전</a:t>
            </a:r>
            <a:r>
              <a:rPr lang="ko-KR" altLang="en-US" dirty="0"/>
              <a:t> 파일 </a:t>
            </a:r>
            <a:r>
              <a:rPr lang="en-US" altLang="ko-KR" dirty="0"/>
              <a:t>20</a:t>
            </a:r>
            <a:r>
              <a:rPr lang="ko-KR" altLang="en-US" dirty="0"/>
              <a:t>번째 줄에서부터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3</a:t>
            </a:r>
            <a:r>
              <a:rPr lang="ko-KR" altLang="en-US" dirty="0"/>
              <a:t>개의 라인을 표시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</a:t>
            </a:r>
            <a:r>
              <a:rPr lang="ko-KR" altLang="en-US" dirty="0"/>
              <a:t>흰색 수정 없음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 -</a:t>
            </a:r>
            <a:r>
              <a:rPr lang="ko-KR" altLang="en-US" dirty="0"/>
              <a:t>적색 삭제된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+</a:t>
            </a:r>
            <a:r>
              <a:rPr lang="ko-KR" altLang="en-US" dirty="0"/>
              <a:t>녹색 삽입된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764-6888-4A97-999F-35D4449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0662"/>
            <a:ext cx="3143250" cy="3876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83F40-2B8B-44F0-BC63-04231DC8D17D}"/>
              </a:ext>
            </a:extLst>
          </p:cNvPr>
          <p:cNvSpPr/>
          <p:nvPr/>
        </p:nvSpPr>
        <p:spPr>
          <a:xfrm>
            <a:off x="6583342" y="1675098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B0BC5-DEE2-4E71-BC68-C10D81338177}"/>
              </a:ext>
            </a:extLst>
          </p:cNvPr>
          <p:cNvCxnSpPr/>
          <p:nvPr/>
        </p:nvCxnSpPr>
        <p:spPr>
          <a:xfrm flipH="1" flipV="1">
            <a:off x="2474259" y="1581374"/>
            <a:ext cx="4109083" cy="18288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AFC84-12A7-443A-8034-E164A7925AB9}"/>
              </a:ext>
            </a:extLst>
          </p:cNvPr>
          <p:cNvSpPr/>
          <p:nvPr/>
        </p:nvSpPr>
        <p:spPr>
          <a:xfrm>
            <a:off x="5372100" y="1990556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9475B-0437-40D2-A493-0CEDE7A01E87}"/>
              </a:ext>
            </a:extLst>
          </p:cNvPr>
          <p:cNvSpPr/>
          <p:nvPr/>
        </p:nvSpPr>
        <p:spPr>
          <a:xfrm>
            <a:off x="5372100" y="2162917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BD8E52-2EEF-4720-AE51-96CB4BCC12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63086" y="1988392"/>
            <a:ext cx="2209014" cy="951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49CF66-0515-47C4-9534-D31545FB1E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20420" y="2255905"/>
            <a:ext cx="2051680" cy="8950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567AF-3549-4ED3-9B84-64B168F86EDF}"/>
              </a:ext>
            </a:extLst>
          </p:cNvPr>
          <p:cNvSpPr/>
          <p:nvPr/>
        </p:nvSpPr>
        <p:spPr>
          <a:xfrm>
            <a:off x="5372099" y="2332031"/>
            <a:ext cx="1609613" cy="182881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E22A1-2162-422F-B652-8A0AF502E2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01845" y="2423472"/>
            <a:ext cx="1370254" cy="26594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27155E-64FF-427A-9308-743FF8530071}"/>
              </a:ext>
            </a:extLst>
          </p:cNvPr>
          <p:cNvSpPr/>
          <p:nvPr/>
        </p:nvSpPr>
        <p:spPr>
          <a:xfrm>
            <a:off x="5372100" y="2514520"/>
            <a:ext cx="2298102" cy="5531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B79280-34AB-4301-9803-06F5AFCC5C35}"/>
              </a:ext>
            </a:extLst>
          </p:cNvPr>
          <p:cNvSpPr/>
          <p:nvPr/>
        </p:nvSpPr>
        <p:spPr>
          <a:xfrm>
            <a:off x="5372100" y="3067703"/>
            <a:ext cx="2298102" cy="135368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4334C1-E79E-4220-89E8-8309405BDAFA}"/>
              </a:ext>
            </a:extLst>
          </p:cNvPr>
          <p:cNvSpPr/>
          <p:nvPr/>
        </p:nvSpPr>
        <p:spPr>
          <a:xfrm>
            <a:off x="5372100" y="4412593"/>
            <a:ext cx="2298102" cy="73109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98210F-38E6-4951-B0BD-8DFC5FF7572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474259" y="2791112"/>
            <a:ext cx="2897841" cy="210361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393CAE-0898-411D-924F-C2569E8240E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4294" y="3744548"/>
            <a:ext cx="2777806" cy="15320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7F2FCA-55A9-4722-A3D9-0A58941887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94294" y="4778142"/>
            <a:ext cx="2777806" cy="86559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현재작업 중인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하던 작업을 멈추고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상태에서 </a:t>
            </a:r>
            <a:r>
              <a:rPr lang="ko-KR" altLang="en-US" dirty="0" err="1">
                <a:latin typeface="+mn-ea"/>
              </a:rPr>
              <a:t>브랜치를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 바꿔서 작업을 해야 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 되지 않는 경우가 발생함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된다고 하여도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이동하면서 실수로 작업중인 내용이 변경될 소지가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→ </a:t>
            </a:r>
            <a:r>
              <a:rPr lang="ko-KR" altLang="en-US" dirty="0">
                <a:latin typeface="+mn-ea"/>
              </a:rPr>
              <a:t>아직 마무리하지 않은 현재의 작업 상태를 임시로 저장하는 명령어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# </a:t>
            </a:r>
            <a:r>
              <a:rPr lang="ko-KR" altLang="en-US" dirty="0">
                <a:latin typeface="+mn-ea"/>
              </a:rPr>
              <a:t>워킹 디렉토리에서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수정한 파일만 저장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☞ git stash apply #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돌아온 후에 하던 작업을 불러 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list # </a:t>
            </a:r>
            <a:r>
              <a:rPr lang="ko-KR" altLang="en-US" dirty="0">
                <a:latin typeface="+mn-ea"/>
              </a:rPr>
              <a:t>저장된 </a:t>
            </a:r>
            <a:r>
              <a:rPr lang="en-US" altLang="ko-KR" dirty="0">
                <a:latin typeface="+mn-ea"/>
              </a:rPr>
              <a:t>stash </a:t>
            </a:r>
            <a:r>
              <a:rPr lang="ko-KR" altLang="en-US" dirty="0">
                <a:latin typeface="+mn-ea"/>
              </a:rPr>
              <a:t>목록 보기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drop # stash </a:t>
            </a:r>
            <a:r>
              <a:rPr lang="ko-KR" altLang="en-US" dirty="0">
                <a:latin typeface="+mn-ea"/>
              </a:rPr>
              <a:t>목록 지우기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pop # stash apply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stash drop</a:t>
            </a:r>
            <a:r>
              <a:rPr lang="ko-KR" altLang="en-US" dirty="0">
                <a:latin typeface="+mn-ea"/>
              </a:rPr>
              <a:t>을 동시에 수행하는 명령어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삭제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삭제할 때 </a:t>
            </a:r>
            <a:r>
              <a:rPr lang="en-US" altLang="ko-KR" dirty="0"/>
              <a:t>main</a:t>
            </a:r>
            <a:r>
              <a:rPr lang="ko-KR" altLang="en-US" dirty="0"/>
              <a:t>에도 영향을 줌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Rm </a:t>
            </a:r>
            <a:r>
              <a:rPr lang="ko-KR" altLang="en-US" dirty="0">
                <a:latin typeface="+mn-ea"/>
              </a:rPr>
              <a:t>후 마지막은 항상 </a:t>
            </a:r>
            <a:r>
              <a:rPr lang="en-US" altLang="ko-KR" dirty="0">
                <a:latin typeface="+mn-ea"/>
              </a:rPr>
              <a:t>commit!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&lt;file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명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commit –m &lt;deleted the file from the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repository’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push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-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= delete files from repository +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filesystem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ls-tree –r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에서 삭제할 경우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, 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에서 같이 삭제될 수 있으니 조심해야 함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.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ko-KR" altLang="en-US" dirty="0">
                <a:solidFill>
                  <a:srgbClr val="333300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 -&gt; checkout –b -&gt;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-&gt; commit -&gt; main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파일내용과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비교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Push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solidFill>
                  <a:srgbClr val="333300"/>
                </a:solidFill>
                <a:latin typeface="+mn-ea"/>
              </a:rPr>
              <a:t>원격으로 파일이 삭제된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하고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하면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의 파일이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같이 파일이 삭제되어 있음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?? Cherry-pick?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38973" y="5690744"/>
            <a:ext cx="409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How To Delete File on </a:t>
            </a:r>
            <a:r>
              <a:rPr lang="en-US" altLang="ko-KR" dirty="0" err="1">
                <a:hlinkClick r:id="rId3"/>
              </a:rPr>
              <a:t>Git</a:t>
            </a:r>
            <a:r>
              <a:rPr lang="en-US" altLang="ko-KR" dirty="0">
                <a:hlinkClick r:id="rId3"/>
              </a:rPr>
              <a:t> – </a:t>
            </a:r>
            <a:r>
              <a:rPr lang="en-US" altLang="ko-KR" dirty="0" err="1">
                <a:hlinkClick r:id="rId3"/>
              </a:rPr>
              <a:t>devconnected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5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4B56B-08C3-4B04-B45F-D928F752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명령어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config --global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status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add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commit -am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log --branches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branch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merge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diff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tag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☞  git stash</a:t>
            </a:r>
            <a:endParaRPr lang="en-US" altLang="ko-KR" sz="1600" b="0" dirty="0"/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show {commit ID}</a:t>
            </a:r>
          </a:p>
        </p:txBody>
      </p:sp>
    </p:spTree>
    <p:extLst>
      <p:ext uri="{BB962C8B-B14F-4D97-AF65-F5344CB8AC3E}">
        <p14:creationId xmlns:p14="http://schemas.microsoft.com/office/powerpoint/2010/main" val="360098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--squash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 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752338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Editor </a:t>
            </a:r>
            <a:r>
              <a:rPr lang="ko-KR" altLang="en-US" dirty="0"/>
              <a:t>변경할 경우</a:t>
            </a:r>
          </a:p>
          <a:p>
            <a:pPr lvl="1"/>
            <a:r>
              <a:rPr lang="en-US" altLang="ko-KR" dirty="0"/>
              <a:t>   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549152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LF will be replaced by CRLF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endParaRPr lang="ko-KR" altLang="en-US" dirty="0"/>
          </a:p>
          <a:p>
            <a:pPr lvl="1"/>
            <a:r>
              <a:rPr lang="en-US" altLang="ko-KR" dirty="0"/>
              <a:t>   1. 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true'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윈도우가 아닌 </a:t>
            </a:r>
            <a:r>
              <a:rPr lang="en-US" altLang="ko-KR" dirty="0"/>
              <a:t>Linux</a:t>
            </a:r>
            <a:r>
              <a:rPr lang="ko-KR" altLang="en-US" dirty="0"/>
              <a:t>등과 협업을 위해서는</a:t>
            </a:r>
            <a:endParaRPr lang="en-US" altLang="ko-KR" dirty="0"/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   for UNIX machines</a:t>
            </a:r>
          </a:p>
          <a:p>
            <a:pPr lvl="1"/>
            <a:r>
              <a:rPr lang="en-US" altLang="ko-KR" dirty="0"/>
              <a:t>                 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true’    for Windows machines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1AD2F40-757E-44FD-8BDC-B27115BBF93D}"/>
              </a:ext>
            </a:extLst>
          </p:cNvPr>
          <p:cNvSpPr txBox="1">
            <a:spLocks/>
          </p:cNvSpPr>
          <p:nvPr/>
        </p:nvSpPr>
        <p:spPr>
          <a:xfrm>
            <a:off x="250825" y="5268751"/>
            <a:ext cx="8641655" cy="10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‘/’ </a:t>
            </a:r>
            <a:r>
              <a:rPr lang="ko-KR" altLang="en-US" dirty="0"/>
              <a:t>와</a:t>
            </a:r>
            <a:r>
              <a:rPr lang="en-US" altLang="ko-KR" dirty="0"/>
              <a:t> ‘\’ </a:t>
            </a:r>
            <a:r>
              <a:rPr lang="ko-KR" altLang="en-US" dirty="0"/>
              <a:t>구분 </a:t>
            </a:r>
          </a:p>
          <a:p>
            <a:pPr lvl="1"/>
            <a:r>
              <a:rPr lang="en-US" altLang="ko-KR" dirty="0"/>
              <a:t>   1. windows,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에서 다르게 사용되니</a:t>
            </a:r>
            <a:r>
              <a:rPr lang="en-US" altLang="ko-KR" dirty="0"/>
              <a:t>,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window : C:\Users\user,    </a:t>
            </a:r>
            <a:r>
              <a:rPr lang="en-US" altLang="ko-KR" dirty="0" err="1"/>
              <a:t>linux</a:t>
            </a:r>
            <a:r>
              <a:rPr lang="en-US" altLang="ko-KR" dirty="0"/>
              <a:t> : /c/Users/user</a:t>
            </a:r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</TotalTime>
  <Words>4831</Words>
  <Application>Microsoft Office PowerPoint</Application>
  <PresentationFormat>화면 슬라이드 쇼(4:3)</PresentationFormat>
  <Paragraphs>871</Paragraphs>
  <Slides>63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형태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(merge) </vt:lpstr>
      <vt:lpstr>브랜치 병합  (merge) </vt:lpstr>
      <vt:lpstr>브랜치 병합  (merge) </vt:lpstr>
      <vt:lpstr>브랜치 병합 연습  </vt:lpstr>
      <vt:lpstr>브랜치 병합 연습 </vt:lpstr>
      <vt:lpstr>브랜치 병합 연습 </vt:lpstr>
      <vt:lpstr>브랜치 병합 연습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 (merge)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Git diff  내용 확인 </vt:lpstr>
      <vt:lpstr>Stash  </vt:lpstr>
      <vt:lpstr>파일 삭제  </vt:lpstr>
      <vt:lpstr>복습 &amp;</vt:lpstr>
      <vt:lpstr>복습 &amp;</vt:lpstr>
      <vt:lpstr>복습 &amp;</vt:lpstr>
      <vt:lpstr>기타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423</cp:revision>
  <dcterms:created xsi:type="dcterms:W3CDTF">2021-03-25T01:55:58Z</dcterms:created>
  <dcterms:modified xsi:type="dcterms:W3CDTF">2021-04-14T02:19:30Z</dcterms:modified>
</cp:coreProperties>
</file>