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80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466" autoAdjust="0"/>
  </p:normalViewPr>
  <p:slideViewPr>
    <p:cSldViewPr snapToGrid="0">
      <p:cViewPr varScale="1">
        <p:scale>
          <a:sx n="81" d="100"/>
          <a:sy n="81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–d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C316E-4D18-49AE-A850-8FBA3DF5C519}"/>
              </a:ext>
            </a:extLst>
          </p:cNvPr>
          <p:cNvSpPr txBox="1"/>
          <p:nvPr/>
        </p:nvSpPr>
        <p:spPr>
          <a:xfrm>
            <a:off x="1988910" y="3557846"/>
            <a:ext cx="3169457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변경화면 대체해야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361880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err="1">
                <a:latin typeface="+mn-ea"/>
              </a:rPr>
              <a:t>브랜치</a:t>
            </a:r>
            <a:r>
              <a:rPr lang="ko-KR" altLang="en-US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4219</TotalTime>
  <Words>2153</Words>
  <Application>Microsoft Office PowerPoint</Application>
  <PresentationFormat>화면 슬라이드 쇼(4:3)</PresentationFormat>
  <Paragraphs>509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635</cp:revision>
  <dcterms:created xsi:type="dcterms:W3CDTF">2021-03-25T01:55:58Z</dcterms:created>
  <dcterms:modified xsi:type="dcterms:W3CDTF">2021-04-16T01:26:50Z</dcterms:modified>
</cp:coreProperties>
</file>