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69" r:id="rId2"/>
    <p:sldId id="460" r:id="rId3"/>
    <p:sldId id="482" r:id="rId4"/>
    <p:sldId id="478" r:id="rId5"/>
    <p:sldId id="479" r:id="rId6"/>
    <p:sldId id="480" r:id="rId7"/>
    <p:sldId id="481" r:id="rId8"/>
    <p:sldId id="38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0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77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Watch</a:t>
            </a:r>
          </a:p>
          <a:p>
            <a:pPr lvl="1"/>
            <a:r>
              <a:rPr lang="ko-KR" altLang="en-US" dirty="0">
                <a:latin typeface="+mn-ea"/>
              </a:rPr>
              <a:t>메일 수신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r>
              <a:rPr lang="ko-KR" altLang="en-US" dirty="0" err="1">
                <a:latin typeface="+mn-ea"/>
              </a:rPr>
              <a:t>웹수신</a:t>
            </a:r>
            <a:r>
              <a:rPr lang="ko-KR" altLang="en-US" dirty="0">
                <a:latin typeface="+mn-ea"/>
              </a:rPr>
              <a:t> 등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84A967-A55F-4309-8164-8D053CD283EF}"/>
              </a:ext>
            </a:extLst>
          </p:cNvPr>
          <p:cNvSpPr txBox="1">
            <a:spLocks/>
          </p:cNvSpPr>
          <p:nvPr/>
        </p:nvSpPr>
        <p:spPr>
          <a:xfrm>
            <a:off x="341787" y="2704758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Star</a:t>
            </a:r>
          </a:p>
          <a:p>
            <a:pPr lvl="1"/>
            <a:r>
              <a:rPr lang="ko-KR" altLang="en-US" dirty="0">
                <a:latin typeface="+mn-ea"/>
              </a:rPr>
              <a:t>좋아하는 </a:t>
            </a:r>
            <a:r>
              <a:rPr lang="en-US" altLang="ko-KR" dirty="0">
                <a:latin typeface="+mn-ea"/>
              </a:rPr>
              <a:t>Repo</a:t>
            </a:r>
          </a:p>
          <a:p>
            <a:pPr lvl="1"/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B0D40BD-4EE0-43DD-9C3C-ED701BBAF761}"/>
              </a:ext>
            </a:extLst>
          </p:cNvPr>
          <p:cNvSpPr txBox="1">
            <a:spLocks/>
          </p:cNvSpPr>
          <p:nvPr/>
        </p:nvSpPr>
        <p:spPr>
          <a:xfrm>
            <a:off x="341787" y="4424701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해간 횟수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Track </a:t>
            </a:r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Bug </a:t>
            </a:r>
            <a:r>
              <a:rPr lang="ko-KR" altLang="en-US" dirty="0">
                <a:latin typeface="+mn-ea"/>
              </a:rPr>
              <a:t>추적의 목적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r>
              <a:rPr lang="ko-KR" altLang="en-US" dirty="0">
                <a:latin typeface="+mn-ea"/>
              </a:rPr>
              <a:t>요청 사항 기입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토론의 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기타 기록 정리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Discussions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의 차이 확인 필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9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Issue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 Issue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5" y="1983943"/>
            <a:ext cx="7379087" cy="4023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597461" y="2386172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716213" y="1983943"/>
            <a:ext cx="202678" cy="40222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7496456" y="3771580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2957718" y="1983943"/>
            <a:ext cx="4538738" cy="178763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" y="2464312"/>
            <a:ext cx="6110730" cy="38507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Title</a:t>
            </a:r>
            <a:r>
              <a:rPr lang="ko-KR" altLang="en-US" dirty="0">
                <a:latin typeface="+mn-ea"/>
              </a:rPr>
              <a:t>을 작성해야만 </a:t>
            </a:r>
            <a:r>
              <a:rPr lang="en-US" altLang="ko-KR" dirty="0">
                <a:latin typeface="+mn-ea"/>
              </a:rPr>
              <a:t>submit new issue</a:t>
            </a:r>
            <a:r>
              <a:rPr lang="ko-KR" altLang="en-US" dirty="0">
                <a:latin typeface="+mn-ea"/>
              </a:rPr>
              <a:t>가 활성화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작성하고 </a:t>
            </a:r>
            <a:r>
              <a:rPr lang="ko-KR" altLang="en-US" dirty="0" err="1">
                <a:latin typeface="+mn-ea"/>
              </a:rPr>
              <a:t>미리보기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215322" y="2327241"/>
            <a:ext cx="238055" cy="74763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23051" y="5741111"/>
            <a:ext cx="1147347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75159" y="5943598"/>
            <a:ext cx="153405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12" y="5723122"/>
            <a:ext cx="235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Markdown </a:t>
            </a:r>
            <a:r>
              <a:rPr lang="ko-KR" altLang="en-US" sz="1400" dirty="0">
                <a:solidFill>
                  <a:srgbClr val="0000FF"/>
                </a:solidFill>
              </a:rPr>
              <a:t>사용법 설명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09212" y="5877011"/>
            <a:ext cx="158100" cy="67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0039" y="2327241"/>
            <a:ext cx="199346" cy="6612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215521" y="3097175"/>
            <a:ext cx="1163300" cy="359066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92858" y="3172053"/>
            <a:ext cx="1680296" cy="60713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310125" y="3157854"/>
            <a:ext cx="1980025" cy="90202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52042" y="3172053"/>
            <a:ext cx="2496192" cy="1196408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3204551" y="3172053"/>
            <a:ext cx="1560950" cy="1342409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988613" y="3115082"/>
            <a:ext cx="3752880" cy="189359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896714" y="3152498"/>
            <a:ext cx="4183536" cy="214881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5649" y="3129778"/>
            <a:ext cx="3922684" cy="22129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53377" y="2776652"/>
            <a:ext cx="888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</a:t>
            </a:r>
            <a:r>
              <a:rPr lang="ko-KR" altLang="en-US" dirty="0"/>
              <a:t>최초 이슈 발행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8" y="1885649"/>
            <a:ext cx="8661599" cy="4052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02970" y="1731760"/>
            <a:ext cx="91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Title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7659513" y="1954855"/>
            <a:ext cx="257852" cy="2385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4307" y="4813647"/>
            <a:ext cx="112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본문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V="1">
            <a:off x="4922578" y="4159405"/>
            <a:ext cx="128926" cy="56955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312821" y="3128722"/>
            <a:ext cx="311004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2198021" y="2074140"/>
            <a:ext cx="411364" cy="36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79637" y="2018385"/>
            <a:ext cx="112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고유 번호 자동 생성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5371" y="2824834"/>
            <a:ext cx="49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9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Title</a:t>
            </a:r>
            <a:r>
              <a:rPr lang="ko-KR" altLang="en-US" dirty="0">
                <a:latin typeface="+mn-ea"/>
              </a:rPr>
              <a:t>을 작성해야만 </a:t>
            </a:r>
            <a:r>
              <a:rPr lang="en-US" altLang="ko-KR" dirty="0">
                <a:latin typeface="+mn-ea"/>
              </a:rPr>
              <a:t>submit new issue</a:t>
            </a:r>
            <a:r>
              <a:rPr lang="ko-KR" altLang="en-US" dirty="0">
                <a:latin typeface="+mn-ea"/>
              </a:rPr>
              <a:t>가 활성화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essential18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쪽부터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assigning issues to </a:t>
            </a: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Assignee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는 이슈당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한명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지정 가능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9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4091</TotalTime>
  <Words>234</Words>
  <Application>Microsoft Office PowerPoint</Application>
  <PresentationFormat>화면 슬라이드 쇼(4:3)</PresentationFormat>
  <Paragraphs>139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Watch, Star, Fork</vt:lpstr>
      <vt:lpstr>Issue Tracker</vt:lpstr>
      <vt:lpstr>Issue Tracker</vt:lpstr>
      <vt:lpstr>Issue Tracker</vt:lpstr>
      <vt:lpstr>Issue Tracker</vt:lpstr>
      <vt:lpstr>Issue Tracker</vt:lpstr>
      <vt:lpstr>나의 로컬저장소에서 작업하고 나의 원격저장소로 Push하기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569</cp:revision>
  <dcterms:created xsi:type="dcterms:W3CDTF">2021-03-25T01:55:58Z</dcterms:created>
  <dcterms:modified xsi:type="dcterms:W3CDTF">2021-04-13T02:39:38Z</dcterms:modified>
</cp:coreProperties>
</file>