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281" r:id="rId15"/>
    <p:sldId id="282" r:id="rId16"/>
    <p:sldId id="279" r:id="rId17"/>
    <p:sldId id="296" r:id="rId18"/>
    <p:sldId id="306" r:id="rId19"/>
    <p:sldId id="280" r:id="rId20"/>
    <p:sldId id="307" r:id="rId21"/>
    <p:sldId id="300" r:id="rId22"/>
    <p:sldId id="318" r:id="rId23"/>
    <p:sldId id="309" r:id="rId24"/>
    <p:sldId id="308" r:id="rId25"/>
    <p:sldId id="310" r:id="rId26"/>
    <p:sldId id="311" r:id="rId27"/>
    <p:sldId id="312" r:id="rId28"/>
    <p:sldId id="313" r:id="rId29"/>
    <p:sldId id="314" r:id="rId30"/>
    <p:sldId id="304" r:id="rId31"/>
    <p:sldId id="322" r:id="rId32"/>
    <p:sldId id="321" r:id="rId33"/>
    <p:sldId id="302" r:id="rId34"/>
    <p:sldId id="316" r:id="rId35"/>
    <p:sldId id="317" r:id="rId36"/>
    <p:sldId id="319" r:id="rId37"/>
    <p:sldId id="315" r:id="rId38"/>
    <p:sldId id="323" r:id="rId39"/>
    <p:sldId id="325" r:id="rId40"/>
    <p:sldId id="324" r:id="rId41"/>
    <p:sldId id="326" r:id="rId42"/>
    <p:sldId id="305" r:id="rId43"/>
    <p:sldId id="301" r:id="rId44"/>
    <p:sldId id="298" r:id="rId45"/>
    <p:sldId id="299" r:id="rId46"/>
    <p:sldId id="275" r:id="rId47"/>
    <p:sldId id="303" r:id="rId48"/>
    <p:sldId id="327" r:id="rId49"/>
    <p:sldId id="258" r:id="rId50"/>
    <p:sldId id="261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1" r:id="rId59"/>
    <p:sldId id="292" r:id="rId60"/>
    <p:sldId id="290" r:id="rId61"/>
    <p:sldId id="259" r:id="rId62"/>
    <p:sldId id="294" r:id="rId63"/>
    <p:sldId id="29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75" d="100"/>
          <a:sy n="75" d="100"/>
        </p:scale>
        <p:origin x="3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여기있는</a:t>
            </a:r>
            <a:r>
              <a:rPr lang="ko-KR" altLang="en-US" dirty="0" smtClean="0"/>
              <a:t> 사람들은 협업을 해야 하는 사람들이니 다들 똑같이 알아야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한명이 모르면 다른 팀원들과 같이 작업이 불가함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여기서는 기본을 확실히 알고 가기 위함이니 반드시 알아야 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그래야 협업이 가능해 짐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모르는 것은 나중에 혼자 학습할 수 있을 능력을 갖추면 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status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은 알려주기만 하고 </a:t>
            </a:r>
            <a:r>
              <a:rPr lang="ko-KR" altLang="en-US" dirty="0" err="1" smtClean="0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</a:t>
            </a:r>
            <a:r>
              <a:rPr lang="ko-KR" altLang="en-US" dirty="0" smtClean="0"/>
              <a:t>안됨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</a:t>
            </a:r>
            <a:r>
              <a:rPr lang="ko-KR" altLang="en-US" dirty="0" smtClean="0"/>
              <a:t>에</a:t>
            </a:r>
            <a:r>
              <a:rPr lang="ko-KR" altLang="en-US" dirty="0" smtClean="0"/>
              <a:t> 스냅샷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cr</a:t>
            </a:r>
            <a:r>
              <a:rPr lang="en-US" altLang="ko-KR" baseline="0" dirty="0" err="1" smtClean="0"/>
              <a:t>lf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리눅스와 윈도우 라인</a:t>
            </a:r>
            <a:r>
              <a:rPr lang="en-US" altLang="ko-KR" baseline="0" dirty="0" smtClean="0"/>
              <a:t>feed </a:t>
            </a:r>
            <a:r>
              <a:rPr lang="ko-KR" altLang="en-US" baseline="0" dirty="0" smtClean="0"/>
              <a:t>방식이 달라서 발생하는 것임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하나만 보기할 때 </a:t>
            </a:r>
            <a:r>
              <a:rPr lang="en-US" altLang="ko-KR" dirty="0" err="1" smtClean="0"/>
              <a:t>git</a:t>
            </a:r>
            <a:r>
              <a:rPr lang="en-US" altLang="ko-KR" baseline="0" dirty="0" smtClean="0"/>
              <a:t> log -1 </a:t>
            </a:r>
            <a:r>
              <a:rPr lang="ko-KR" altLang="en-US" baseline="0" dirty="0" smtClean="0"/>
              <a:t>도 설명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앞쪽에서 이미 설명함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 log feature-1..main : feature-1</a:t>
            </a:r>
            <a:r>
              <a:rPr lang="ko-KR" altLang="en-US" dirty="0" smtClean="0">
                <a:latin typeface="+mn-ea"/>
              </a:rPr>
              <a:t>에는 없고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에만 있는 내용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 smtClean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 smtClean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 smtClean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diff main..feature-1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브랜치간</a:t>
            </a:r>
            <a:r>
              <a:rPr lang="ko-KR" altLang="en-US" dirty="0" smtClean="0">
                <a:latin typeface="+mn-ea"/>
              </a:rPr>
              <a:t> 비교보다는 앞에서 설명한 </a:t>
            </a:r>
            <a:r>
              <a:rPr lang="en-US" altLang="ko-KR" dirty="0" smtClean="0">
                <a:latin typeface="+mn-ea"/>
              </a:rPr>
              <a:t>commit</a:t>
            </a:r>
            <a:r>
              <a:rPr lang="ko-KR" altLang="en-US" dirty="0" smtClean="0">
                <a:latin typeface="+mn-ea"/>
              </a:rPr>
              <a:t>비교 </a:t>
            </a:r>
            <a:r>
              <a:rPr lang="ko-KR" altLang="en-US" dirty="0" err="1" smtClean="0">
                <a:latin typeface="+mn-ea"/>
              </a:rPr>
              <a:t>사용하도옥</a:t>
            </a:r>
            <a:endParaRPr lang="en-US" altLang="ko-KR" dirty="0" smtClean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reflog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head</a:t>
            </a:r>
            <a:r>
              <a:rPr lang="ko-KR" altLang="en-US" baseline="0" dirty="0" smtClean="0"/>
              <a:t>확인후 찾아갈 수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ls –al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확인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en-US" altLang="ko-KR" dirty="0">
                <a:latin typeface="+mn-ea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</a:t>
            </a:r>
            <a:r>
              <a:rPr lang="en-US" altLang="ko-KR" dirty="0">
                <a:latin typeface="+mn-ea"/>
              </a:rPr>
              <a:t>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 smtClean="0">
                <a:latin typeface="+mn-ea"/>
              </a:rPr>
              <a:t>‘1. first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</a:t>
            </a:r>
            <a:r>
              <a:rPr lang="ko-KR" altLang="en-US" dirty="0">
                <a:latin typeface="+mn-ea"/>
              </a:rPr>
              <a:t>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smtClean="0">
                <a:latin typeface="+mn-ea"/>
              </a:rPr>
              <a:t>Untracked file 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수시로 </a:t>
            </a:r>
            <a:r>
              <a:rPr lang="ko-KR" altLang="en-US" dirty="0">
                <a:latin typeface="+mn-ea"/>
              </a:rPr>
              <a:t>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색으로 된 </a:t>
            </a:r>
            <a:r>
              <a:rPr lang="en-US" altLang="ko-KR" dirty="0" smtClean="0">
                <a:latin typeface="+mn-ea"/>
              </a:rPr>
              <a:t>new file</a:t>
            </a:r>
            <a:r>
              <a:rPr lang="ko-KR" altLang="en-US" dirty="0" smtClean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smtClean="0">
                <a:latin typeface="+mn-ea"/>
              </a:rPr>
              <a:t>첫 줄에 </a:t>
            </a:r>
            <a:r>
              <a:rPr lang="en-US" altLang="ko-KR" dirty="0" smtClean="0">
                <a:latin typeface="+mn-ea"/>
              </a:rPr>
              <a:t>‘first </a:t>
            </a:r>
            <a:r>
              <a:rPr lang="en-US" altLang="ko-KR" dirty="0">
                <a:latin typeface="+mn-ea"/>
              </a:rPr>
              <a:t>commit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입력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후 저장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닫기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다음 쪽에 예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smtClean="0"/>
              <a:t> </a:t>
            </a:r>
            <a:r>
              <a:rPr lang="ko-KR" altLang="en-US" dirty="0">
                <a:latin typeface="+mn-ea"/>
              </a:rPr>
              <a:t>로그 상태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>
                <a:latin typeface="+mn-ea"/>
              </a:rPr>
              <a:t>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이런것이</a:t>
            </a:r>
            <a:r>
              <a:rPr lang="ko-KR" altLang="en-US" sz="1600" dirty="0" smtClean="0"/>
              <a:t> 보여지고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이런 메모장이 보이면</a:t>
            </a:r>
            <a:endParaRPr lang="en-US" altLang="ko-KR" sz="1600" dirty="0"/>
          </a:p>
          <a:p>
            <a:r>
              <a:rPr lang="ko-KR" altLang="en-US" sz="1600" dirty="0" smtClean="0"/>
              <a:t>여기에 내용 기입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 smtClean="0">
                <a:latin typeface="+mn-ea"/>
              </a:rPr>
              <a:t>‘2. </a:t>
            </a:r>
            <a:r>
              <a:rPr lang="en-US" altLang="ko-KR" dirty="0">
                <a:latin typeface="+mn-ea"/>
              </a:rPr>
              <a:t>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ko-KR" altLang="en-US" dirty="0" smtClean="0">
                <a:latin typeface="+mn-ea"/>
              </a:rPr>
              <a:t>력</a:t>
            </a:r>
            <a:r>
              <a:rPr lang="ko-KR" altLang="en-US" dirty="0" smtClean="0">
                <a:latin typeface="+mn-ea"/>
              </a:rPr>
              <a:t> 후 </a:t>
            </a:r>
            <a:r>
              <a:rPr lang="ko-KR" altLang="en-US" dirty="0">
                <a:latin typeface="+mn-ea"/>
              </a:rPr>
              <a:t>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 smtClean="0">
                <a:latin typeface="+mn-ea"/>
              </a:rPr>
              <a:t>무엇이 </a:t>
            </a:r>
            <a:r>
              <a:rPr lang="ko-KR" altLang="en-US" dirty="0">
                <a:latin typeface="+mn-ea"/>
              </a:rPr>
              <a:t>눈에 띄나요</a:t>
            </a:r>
            <a:r>
              <a:rPr lang="en-US" altLang="ko-KR" dirty="0" smtClean="0">
                <a:latin typeface="+mn-ea"/>
              </a:rPr>
              <a:t>? ‘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modified’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등록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crlf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warning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무시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 </a:t>
            </a:r>
            <a:r>
              <a:rPr lang="en-US" altLang="ko-KR" dirty="0">
                <a:latin typeface="+mn-ea"/>
              </a:rPr>
              <a:t>modified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-m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※ </a:t>
            </a:r>
            <a:r>
              <a:rPr lang="ko-KR" altLang="en-US" dirty="0" smtClean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스냅샷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 smtClean="0"/>
              <a:t>Snapshot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원본은 </a:t>
            </a:r>
            <a:r>
              <a:rPr lang="ko-KR" altLang="en-US" dirty="0">
                <a:latin typeface="+mn-ea"/>
              </a:rPr>
              <a:t>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smtClean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 분담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만들기 전에</a:t>
            </a:r>
            <a:r>
              <a:rPr lang="ko-KR" altLang="en-US" dirty="0" smtClean="0">
                <a:latin typeface="+mn-ea"/>
              </a:rPr>
              <a:t> 업무 분담</a:t>
            </a: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※ p1.txt</a:t>
            </a:r>
            <a:r>
              <a:rPr lang="ko-KR" altLang="en-US" dirty="0" smtClean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p1.txt 3</a:t>
            </a:r>
            <a:r>
              <a:rPr lang="ko-KR" altLang="en-US" dirty="0" smtClean="0">
                <a:latin typeface="+mn-ea"/>
              </a:rPr>
              <a:t>번째 줄에 </a:t>
            </a:r>
            <a:r>
              <a:rPr lang="en-US" altLang="ko-KR" dirty="0" smtClean="0">
                <a:latin typeface="+mn-ea"/>
              </a:rPr>
              <a:t>‘3. -- main work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      4</a:t>
            </a:r>
            <a:r>
              <a:rPr lang="ko-KR" altLang="en-US" dirty="0" smtClean="0">
                <a:latin typeface="+mn-ea"/>
              </a:rPr>
              <a:t>번째 줄에 </a:t>
            </a:r>
            <a:r>
              <a:rPr lang="en-US" altLang="ko-KR" dirty="0" smtClean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번째 줄에 </a:t>
            </a:r>
            <a:r>
              <a:rPr lang="en-US" altLang="ko-KR" dirty="0" smtClean="0">
                <a:latin typeface="+mn-ea"/>
              </a:rPr>
              <a:t>‘5. --feature work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--‘ </a:t>
            </a:r>
            <a:r>
              <a:rPr lang="ko-KR" altLang="en-US" dirty="0" smtClean="0">
                <a:latin typeface="+mn-ea"/>
              </a:rPr>
              <a:t> 입력 후 저장하고 닫</a:t>
            </a:r>
            <a:r>
              <a:rPr lang="ko-KR" altLang="en-US" dirty="0" smtClean="0">
                <a:latin typeface="+mn-ea"/>
              </a:rPr>
              <a:t>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 -am </a:t>
            </a:r>
            <a:r>
              <a:rPr lang="en-US" altLang="ko-KR" dirty="0" smtClean="0">
                <a:latin typeface="+mn-ea"/>
              </a:rPr>
              <a:t>‘work allocation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all(changed file)r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 smtClean="0"/>
              <a:t>실행 후 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중이면 무시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smtClean="0"/>
              <a:t> 목록 볼 때</a:t>
            </a:r>
            <a:r>
              <a:rPr lang="en-US" altLang="ko-KR" dirty="0" smtClean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 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</a:t>
            </a:r>
            <a:r>
              <a:rPr lang="ko-KR" altLang="en-US" dirty="0" smtClean="0"/>
              <a:t>  </a:t>
            </a:r>
            <a:r>
              <a:rPr lang="en-US" altLang="ko-KR" dirty="0" smtClean="0"/>
              <a:t>-v : </a:t>
            </a:r>
            <a:r>
              <a:rPr lang="ko-KR" altLang="en-US" dirty="0" smtClean="0"/>
              <a:t>위와 차이점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 smtClean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smtClean="0"/>
              <a:t>만</a:t>
            </a:r>
            <a:r>
              <a:rPr lang="ko-KR" altLang="en-US" dirty="0" smtClean="0">
                <a:latin typeface="+mn-ea"/>
              </a:rPr>
              <a:t>들기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+mn-ea"/>
              </a:rPr>
              <a:t>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-v :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 smtClean="0">
                <a:latin typeface="+mn-ea"/>
              </a:rPr>
              <a:t>실행 후 작업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실행 중이면 무시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feature-1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“feature-1</a:t>
            </a:r>
            <a:r>
              <a:rPr lang="en-US" altLang="ko-KR" dirty="0">
                <a:latin typeface="+mn-ea"/>
              </a:rPr>
              <a:t>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  <a:r>
              <a:rPr lang="en-US" altLang="ko-KR" dirty="0" smtClean="0"/>
              <a:t>  -1: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※ HEAD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feaure-</a:t>
            </a:r>
            <a:r>
              <a:rPr lang="en-US" altLang="ko-KR" dirty="0" smtClean="0">
                <a:latin typeface="+mn-ea"/>
              </a:rPr>
              <a:t>1,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ko-KR" altLang="en-US" dirty="0" smtClean="0">
                <a:latin typeface="+mn-ea"/>
              </a:rPr>
              <a:t>변경되어 가리키는 것을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아래 </a:t>
            </a:r>
            <a:r>
              <a:rPr lang="ko-KR" altLang="en-US" dirty="0" smtClean="0">
                <a:latin typeface="+mn-ea"/>
              </a:rPr>
              <a:t>과정 </a:t>
            </a:r>
            <a:r>
              <a:rPr lang="ko-KR" altLang="en-US" dirty="0" smtClean="0">
                <a:latin typeface="+mn-ea"/>
              </a:rPr>
              <a:t>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ⓐ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 smtClean="0">
                <a:latin typeface="+mn-ea"/>
              </a:rPr>
              <a:t>‘6. feature </a:t>
            </a:r>
            <a:r>
              <a:rPr lang="en-US" altLang="ko-KR" dirty="0">
                <a:latin typeface="+mn-ea"/>
              </a:rPr>
              <a:t>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 </a:t>
            </a:r>
            <a:r>
              <a:rPr lang="en-US" altLang="ko-KR" dirty="0">
                <a:latin typeface="+mn-ea"/>
              </a:rPr>
              <a:t>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</a:t>
            </a:r>
            <a:r>
              <a:rPr lang="en-US" altLang="ko-KR" dirty="0" smtClean="0">
                <a:latin typeface="+mn-ea"/>
              </a:rPr>
              <a:t>feature-1’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: </a:t>
            </a:r>
            <a:r>
              <a:rPr lang="ko-KR" altLang="en-US" dirty="0" smtClean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길게 보이기 시작하면서 복잡해 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main : main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전환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p1.txt. </a:t>
            </a:r>
            <a:r>
              <a:rPr lang="ko-KR" altLang="en-US" dirty="0" smtClean="0">
                <a:latin typeface="+mn-ea"/>
              </a:rPr>
              <a:t>내용 확인하기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→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내용이 틀려 보이는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것 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→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→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 smtClean="0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특</a:t>
            </a:r>
            <a:r>
              <a:rPr lang="ko-KR" altLang="en-US" dirty="0" smtClean="0"/>
              <a:t>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옮기면서 연습해 보</a:t>
            </a:r>
            <a:r>
              <a:rPr lang="ko-KR" altLang="en-US" dirty="0" smtClean="0"/>
              <a:t>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 smtClean="0"/>
              <a:t>랜치로</a:t>
            </a:r>
            <a:r>
              <a:rPr lang="ko-KR" altLang="en-US" dirty="0" smtClean="0"/>
              <a:t> 전환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위치 확인 후 새로운 파일</a:t>
            </a:r>
            <a:r>
              <a:rPr lang="en-US" altLang="ko-KR" dirty="0" smtClean="0">
                <a:latin typeface="+mn-ea"/>
              </a:rPr>
              <a:t>(p2.txt)</a:t>
            </a:r>
            <a:r>
              <a:rPr lang="ko-KR" altLang="en-US" dirty="0" smtClean="0">
                <a:latin typeface="+mn-ea"/>
              </a:rPr>
              <a:t> 생성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파일명 </a:t>
            </a:r>
            <a:r>
              <a:rPr lang="en-US" altLang="ko-KR" dirty="0" smtClean="0">
                <a:latin typeface="+mn-ea"/>
              </a:rPr>
              <a:t>: p2.txt, </a:t>
            </a:r>
            <a:r>
              <a:rPr lang="ko-KR" altLang="en-US" dirty="0" smtClean="0">
                <a:latin typeface="+mn-ea"/>
              </a:rPr>
              <a:t>내용</a:t>
            </a:r>
            <a:r>
              <a:rPr lang="en-US" altLang="ko-KR" dirty="0" smtClean="0">
                <a:latin typeface="+mn-ea"/>
              </a:rPr>
              <a:t>: ‘branch checkout’</a:t>
            </a:r>
            <a:r>
              <a:rPr lang="ko-KR" altLang="en-US" dirty="0" smtClean="0">
                <a:latin typeface="+mn-ea"/>
              </a:rPr>
              <a:t> 입력 </a:t>
            </a:r>
            <a:r>
              <a:rPr lang="ko-KR" altLang="en-US" dirty="0">
                <a:latin typeface="+mn-ea"/>
              </a:rPr>
              <a:t>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→ </a:t>
            </a:r>
            <a:r>
              <a:rPr lang="ko-KR" altLang="en-US" dirty="0" smtClean="0">
                <a:latin typeface="+mn-ea"/>
              </a:rPr>
              <a:t>폴더에서 파일 확인 </a:t>
            </a:r>
            <a:r>
              <a:rPr lang="en-US" altLang="ko-KR" dirty="0" smtClean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: untracked 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p2.txt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 smtClean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  <a:r>
              <a:rPr lang="en-US" altLang="ko-KR" dirty="0" smtClean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smtClean="0">
                <a:latin typeface="+mn-ea"/>
              </a:rPr>
              <a:t>      폴더에서 </a:t>
            </a:r>
            <a:r>
              <a:rPr lang="ko-KR" altLang="en-US" dirty="0">
                <a:latin typeface="+mn-ea"/>
              </a:rPr>
              <a:t>파일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같은 내용 확인하고 닫음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feature-1 </a:t>
            </a:r>
            <a:r>
              <a:rPr lang="ko-KR" altLang="en-US" dirty="0" err="1" smtClean="0">
                <a:latin typeface="+mn-ea"/>
              </a:rPr>
              <a:t>브랜치에서</a:t>
            </a:r>
            <a:r>
              <a:rPr lang="ko-KR" altLang="en-US" dirty="0" smtClean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옮기면서 연습해 보</a:t>
            </a:r>
            <a:r>
              <a:rPr lang="ko-KR" altLang="en-US" dirty="0" smtClean="0"/>
              <a:t>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 smtClean="0"/>
              <a:t>랜치로</a:t>
            </a:r>
            <a:r>
              <a:rPr lang="ko-KR" altLang="en-US" dirty="0" smtClean="0"/>
              <a:t> </a:t>
            </a:r>
            <a:r>
              <a:rPr lang="ko-KR" altLang="en-US" dirty="0"/>
              <a:t>전환</a:t>
            </a:r>
            <a:r>
              <a:rPr lang="en-US" altLang="ko-KR" dirty="0" smtClean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현재 상태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add p2.txt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smtClean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  <a:endParaRPr lang="en-US" altLang="ko-KR" dirty="0" smtClean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 smtClean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(p2.txt</a:t>
            </a:r>
            <a:r>
              <a:rPr lang="ko-KR" altLang="en-US" dirty="0" smtClean="0">
                <a:latin typeface="+mn-ea"/>
              </a:rPr>
              <a:t>가 안보임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/>
              <a:t>지역저장소</a:t>
            </a:r>
            <a:r>
              <a:rPr lang="ko-KR" altLang="en-US" dirty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</a:t>
            </a:r>
            <a:r>
              <a:rPr lang="ko-KR" altLang="en-US" dirty="0" smtClean="0"/>
              <a:t>업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eature-1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아래 </a:t>
            </a:r>
            <a:r>
              <a:rPr lang="en-US" altLang="ko-KR" dirty="0" smtClean="0">
                <a:latin typeface="+mn-ea"/>
              </a:rPr>
              <a:t>ⓐ</a:t>
            </a:r>
            <a:r>
              <a:rPr lang="ko-KR" altLang="en-US" dirty="0" smtClean="0">
                <a:latin typeface="+mn-ea"/>
              </a:rPr>
              <a:t>과정 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feature-1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 smtClean="0">
                <a:latin typeface="+mn-ea"/>
              </a:rPr>
              <a:t>‘7. feature </a:t>
            </a:r>
            <a:r>
              <a:rPr lang="en-US" altLang="ko-KR" dirty="0">
                <a:latin typeface="+mn-ea"/>
              </a:rPr>
              <a:t>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</a:t>
            </a:r>
            <a:r>
              <a:rPr lang="en-US" altLang="ko-KR" dirty="0" smtClean="0">
                <a:latin typeface="+mn-ea"/>
              </a:rPr>
              <a:t>feature-1’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log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--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branches 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 smtClean="0">
                <a:latin typeface="+mn-ea"/>
              </a:rPr>
              <a:t>과</a:t>
            </a:r>
            <a:r>
              <a:rPr lang="en-US" altLang="ko-KR" dirty="0" smtClean="0">
                <a:latin typeface="+mn-ea"/>
              </a:rPr>
              <a:t> feature-1)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→ --branches </a:t>
            </a:r>
            <a:r>
              <a:rPr lang="ko-KR" altLang="en-US" dirty="0" smtClean="0">
                <a:latin typeface="+mn-ea"/>
              </a:rPr>
              <a:t>옵션이 없으면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해당 </a:t>
            </a:r>
            <a:r>
              <a:rPr lang="en-US" altLang="ko-KR" dirty="0" smtClean="0">
                <a:latin typeface="+mn-ea"/>
              </a:rPr>
              <a:t>branch log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 err="1" smtClean="0">
                <a:latin typeface="+mn-ea"/>
              </a:rPr>
              <a:t>직계선조</a:t>
            </a:r>
            <a:r>
              <a:rPr lang="en-US" altLang="ko-KR" dirty="0" smtClean="0">
                <a:latin typeface="+mn-ea"/>
              </a:rPr>
              <a:t>(history)</a:t>
            </a:r>
            <a:r>
              <a:rPr lang="ko-KR" altLang="en-US" dirty="0" smtClean="0">
                <a:latin typeface="+mn-ea"/>
              </a:rPr>
              <a:t>만 보여줌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※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</a:t>
            </a:r>
            <a:r>
              <a:rPr lang="ko-KR" altLang="en-US" dirty="0" smtClean="0"/>
              <a:t>업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아래 </a:t>
            </a:r>
            <a:r>
              <a:rPr lang="en-US" altLang="ko-KR" dirty="0" smtClean="0">
                <a:latin typeface="+mn-ea"/>
              </a:rPr>
              <a:t>ⓐ</a:t>
            </a:r>
            <a:r>
              <a:rPr lang="ko-KR" altLang="en-US" dirty="0" smtClean="0">
                <a:latin typeface="+mn-ea"/>
              </a:rPr>
              <a:t>과정 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ⓐ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위치 확인 후 </a:t>
            </a:r>
            <a:r>
              <a:rPr lang="ko-KR" altLang="en-US" dirty="0" smtClean="0">
                <a:latin typeface="+mn-ea"/>
              </a:rPr>
              <a:t>신규 파일 작성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파일명 </a:t>
            </a:r>
            <a:r>
              <a:rPr lang="en-US" altLang="ko-KR" dirty="0" smtClean="0">
                <a:latin typeface="+mn-ea"/>
              </a:rPr>
              <a:t>: p3.txt, </a:t>
            </a:r>
            <a:r>
              <a:rPr lang="ko-KR" altLang="en-US" dirty="0" smtClean="0">
                <a:latin typeface="+mn-ea"/>
              </a:rPr>
              <a:t>내용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첫 줄에</a:t>
            </a:r>
            <a:r>
              <a:rPr lang="en-US" altLang="ko-KR" dirty="0" smtClean="0">
                <a:latin typeface="+mn-ea"/>
              </a:rPr>
              <a:t> ‘main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story’ </a:t>
            </a:r>
            <a:r>
              <a:rPr lang="ko-KR" altLang="en-US" dirty="0" smtClean="0">
                <a:latin typeface="+mn-ea"/>
              </a:rPr>
              <a:t>입력 저장 후 닫기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</a:t>
            </a:r>
            <a:r>
              <a:rPr lang="en-US" altLang="ko-KR" dirty="0" smtClean="0">
                <a:latin typeface="+mn-ea"/>
              </a:rPr>
              <a:t>p3.txt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</a:t>
            </a:r>
            <a:r>
              <a:rPr lang="en-US" altLang="ko-KR" dirty="0" smtClean="0">
                <a:latin typeface="+mn-ea"/>
              </a:rPr>
              <a:t>‘p3.txt </a:t>
            </a:r>
            <a:r>
              <a:rPr lang="en-US" altLang="ko-KR" dirty="0">
                <a:latin typeface="+mn-ea"/>
              </a:rPr>
              <a:t>from </a:t>
            </a:r>
            <a:r>
              <a:rPr lang="en-US" altLang="ko-KR" dirty="0" smtClean="0">
                <a:latin typeface="+mn-ea"/>
              </a:rPr>
              <a:t>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log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--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branches  --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oneline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--graph :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901" y="2681568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649614" y="2921000"/>
            <a:ext cx="395287" cy="266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984571"/>
            <a:ext cx="5553075" cy="1924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smtClean="0"/>
              <a:t>각기 다른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합</a:t>
            </a:r>
            <a:r>
              <a:rPr lang="ko-KR" altLang="en-US" dirty="0">
                <a:latin typeface="+mn-ea"/>
              </a:rPr>
              <a:t>치</a:t>
            </a:r>
            <a:r>
              <a:rPr lang="ko-KR" altLang="en-US" dirty="0" smtClean="0">
                <a:latin typeface="+mn-ea"/>
              </a:rPr>
              <a:t>고자 </a:t>
            </a:r>
            <a:r>
              <a:rPr lang="ko-KR" altLang="en-US" dirty="0">
                <a:latin typeface="+mn-ea"/>
              </a:rPr>
              <a:t>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smtClean="0">
                <a:latin typeface="+mn-ea"/>
              </a:rPr>
              <a:t>전환한 후에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merge feature-1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feature-1</a:t>
            </a:r>
            <a:r>
              <a:rPr lang="ko-KR" altLang="en-US" dirty="0" smtClean="0">
                <a:latin typeface="+mn-ea"/>
              </a:rPr>
              <a:t>의 내용을 가져옴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→ message </a:t>
            </a:r>
            <a:r>
              <a:rPr lang="ko-KR" altLang="en-US" dirty="0" smtClean="0">
                <a:latin typeface="+mn-ea"/>
              </a:rPr>
              <a:t>작업을 위한 텍스트화면이 </a:t>
            </a:r>
            <a:r>
              <a:rPr lang="en-US" altLang="ko-KR" dirty="0" smtClean="0">
                <a:latin typeface="+mn-ea"/>
              </a:rPr>
              <a:t>pop up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19364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0668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00FF"/>
                </a:solidFill>
              </a:rPr>
              <a:t>확인후 수정하고 저장 닫기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</a:t>
            </a:r>
            <a:r>
              <a:rPr lang="ko-KR" altLang="en-US" dirty="0" smtClean="0">
                <a:latin typeface="+mn-ea"/>
              </a:rPr>
              <a:t>보임</a:t>
            </a:r>
            <a:endParaRPr lang="en-US" altLang="ko-KR" dirty="0" smtClean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p2.txt </a:t>
            </a:r>
            <a:r>
              <a:rPr lang="ko-KR" altLang="en-US" dirty="0" smtClean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1883617"/>
            <a:ext cx="6076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smtClean="0">
                <a:latin typeface="+mn-ea"/>
              </a:rPr>
              <a:t>합쳐진</a:t>
            </a:r>
            <a:r>
              <a:rPr lang="en-US" altLang="ko-KR" dirty="0" smtClean="0">
                <a:latin typeface="+mn-ea"/>
              </a:rPr>
              <a:t>(merged)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</a:t>
            </a:r>
            <a:r>
              <a:rPr lang="en-US" altLang="ko-KR" dirty="0" smtClean="0">
                <a:latin typeface="+mn-ea"/>
              </a:rPr>
              <a:t>: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--branches --graph  --</a:t>
            </a:r>
            <a:r>
              <a:rPr lang="en-US" altLang="ko-KR" dirty="0" err="1" smtClean="0">
                <a:latin typeface="+mn-ea"/>
              </a:rPr>
              <a:t>oneline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2" y="2278062"/>
            <a:ext cx="6010275" cy="2124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병합 모</a:t>
            </a:r>
            <a:r>
              <a:rPr lang="ko-KR" altLang="en-US" dirty="0" smtClean="0"/>
              <a:t>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 smtClean="0"/>
              <a:t>Conflict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가능성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매우 높음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 smtClean="0"/>
              <a:t>Conflict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가능성 없음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 smtClean="0"/>
              <a:t>순차적 </a:t>
            </a:r>
            <a:r>
              <a:rPr lang="ko-KR" altLang="en-US" dirty="0" err="1" smtClean="0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 smtClean="0"/>
              <a:t>병렬 </a:t>
            </a:r>
            <a:r>
              <a:rPr lang="ko-KR" altLang="en-US" dirty="0" err="1" smtClean="0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병합 </a:t>
            </a:r>
            <a:r>
              <a:rPr lang="ko-KR" altLang="en-US" dirty="0" smtClean="0"/>
              <a:t>충</a:t>
            </a:r>
            <a:r>
              <a:rPr lang="ko-KR" altLang="en-US" dirty="0" smtClean="0"/>
              <a:t>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 smtClean="0"/>
              <a:t>병합시</a:t>
            </a:r>
            <a:r>
              <a:rPr lang="ko-KR" altLang="en-US" dirty="0" smtClean="0"/>
              <a:t> 충돌</a:t>
            </a:r>
            <a:r>
              <a:rPr lang="en-US" altLang="ko-KR" dirty="0"/>
              <a:t>(</a:t>
            </a:r>
            <a:r>
              <a:rPr lang="en-US" altLang="ko-KR" dirty="0" smtClean="0"/>
              <a:t>conflict) </a:t>
            </a:r>
            <a:r>
              <a:rPr lang="ko-KR" altLang="en-US" dirty="0" smtClean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합치는 파일의 내용이 서로 충돌이 발생하는 경우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main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브랜치의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p1.txt</a:t>
            </a:r>
            <a:r>
              <a:rPr lang="ko-KR" altLang="en-US" dirty="0" smtClean="0">
                <a:latin typeface="+mn-ea"/>
              </a:rPr>
              <a:t>를 아래와 같이 수정</a:t>
            </a:r>
            <a:endParaRPr lang="en-US" altLang="ko-KR" dirty="0" smtClean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</a:t>
            </a:r>
            <a:r>
              <a:rPr lang="ko-KR" altLang="en-US" dirty="0" smtClean="0">
                <a:latin typeface="+mn-ea"/>
              </a:rPr>
              <a:t>후에 수정 후 저장 닫기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–am ‘main story from main’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060700"/>
            <a:ext cx="1657350" cy="2190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2260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현재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976617" y="52260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수정후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590925" y="4203700"/>
            <a:ext cx="1657350" cy="1035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feaure-1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옮긴 후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아래 </a:t>
            </a:r>
            <a:r>
              <a:rPr lang="en-US" altLang="ko-KR" dirty="0" smtClean="0">
                <a:latin typeface="+mn-ea"/>
              </a:rPr>
              <a:t>ⓐ</a:t>
            </a:r>
            <a:r>
              <a:rPr lang="ko-KR" altLang="en-US" dirty="0" smtClean="0">
                <a:latin typeface="+mn-ea"/>
              </a:rPr>
              <a:t>과정 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ⓐ </a:t>
            </a:r>
            <a:r>
              <a:rPr lang="en-US" altLang="ko-KR" dirty="0" smtClean="0">
                <a:latin typeface="+mn-ea"/>
              </a:rPr>
              <a:t>feature-1 </a:t>
            </a: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아래 항목 추가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</a:t>
            </a:r>
            <a:r>
              <a:rPr lang="en-US" altLang="ko-KR" dirty="0" smtClean="0">
                <a:latin typeface="+mn-ea"/>
              </a:rPr>
              <a:t>‘feature story add </a:t>
            </a:r>
            <a:r>
              <a:rPr lang="en-US" altLang="ko-KR" dirty="0">
                <a:latin typeface="+mn-ea"/>
              </a:rPr>
              <a:t>from </a:t>
            </a:r>
            <a:r>
              <a:rPr lang="en-US" altLang="ko-KR" dirty="0" smtClean="0">
                <a:latin typeface="+mn-ea"/>
              </a:rPr>
              <a:t>feature-1’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14" y="2690812"/>
            <a:ext cx="1743075" cy="222885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수정후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590925" y="4584700"/>
            <a:ext cx="1657350" cy="3349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병합시</a:t>
            </a:r>
            <a:r>
              <a:rPr lang="ko-KR" altLang="en-US" dirty="0" smtClean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(conflict) </a:t>
            </a:r>
            <a:r>
              <a:rPr lang="ko-KR" altLang="en-US" dirty="0"/>
              <a:t>발생시 </a:t>
            </a:r>
            <a:r>
              <a:rPr lang="ko-KR" altLang="en-US" dirty="0" smtClean="0"/>
              <a:t>처리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feature-1 merge </a:t>
            </a:r>
            <a:r>
              <a:rPr lang="ko-KR" altLang="en-US" dirty="0" smtClean="0">
                <a:latin typeface="+mn-ea"/>
              </a:rPr>
              <a:t>작업 수행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※ </a:t>
            </a:r>
            <a:r>
              <a:rPr lang="en-US" altLang="ko-KR" dirty="0" smtClean="0">
                <a:latin typeface="+mn-ea"/>
              </a:rPr>
              <a:t>p1.txt 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conflict </a:t>
            </a:r>
            <a:r>
              <a:rPr lang="ko-KR" altLang="en-US" dirty="0" smtClean="0">
                <a:latin typeface="+mn-ea"/>
              </a:rPr>
              <a:t>발생</a:t>
            </a:r>
            <a:r>
              <a:rPr lang="en-US" altLang="ko-KR" dirty="0" smtClean="0">
                <a:latin typeface="+mn-ea"/>
              </a:rPr>
              <a:t>   ※ </a:t>
            </a:r>
            <a:r>
              <a:rPr lang="ko-KR" altLang="en-US" dirty="0" smtClean="0">
                <a:latin typeface="+mn-ea"/>
              </a:rPr>
              <a:t>자동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실패    </a:t>
            </a:r>
            <a:r>
              <a:rPr lang="en-US" altLang="ko-KR" dirty="0" smtClean="0">
                <a:latin typeface="+mn-ea"/>
              </a:rPr>
              <a:t>※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!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※ </a:t>
            </a:r>
            <a:r>
              <a:rPr lang="en-US" altLang="ko-KR" dirty="0">
                <a:latin typeface="+mn-ea"/>
              </a:rPr>
              <a:t>p1.txt </a:t>
            </a:r>
            <a:r>
              <a:rPr lang="ko-KR" altLang="en-US" dirty="0" smtClean="0">
                <a:latin typeface="+mn-ea"/>
              </a:rPr>
              <a:t>열고 수정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2643468"/>
            <a:ext cx="6391275" cy="8953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25524" y="310384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720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병합시</a:t>
            </a:r>
            <a:r>
              <a:rPr lang="ko-KR" altLang="en-US" dirty="0" smtClean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(conflict) </a:t>
            </a:r>
            <a:r>
              <a:rPr lang="ko-KR" altLang="en-US" dirty="0"/>
              <a:t>발생시 </a:t>
            </a:r>
            <a:r>
              <a:rPr lang="ko-KR" altLang="en-US" dirty="0" smtClean="0"/>
              <a:t>처리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feature-1 merge </a:t>
            </a:r>
            <a:r>
              <a:rPr lang="ko-KR" altLang="en-US" dirty="0" smtClean="0">
                <a:latin typeface="+mn-ea"/>
              </a:rPr>
              <a:t>작업 수행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2239962"/>
            <a:ext cx="6581775" cy="2124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36853" y="222726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3643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병합시</a:t>
            </a:r>
            <a:r>
              <a:rPr lang="ko-KR" altLang="en-US" dirty="0" smtClean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(conflict) </a:t>
            </a:r>
            <a:r>
              <a:rPr lang="ko-KR" altLang="en-US" dirty="0"/>
              <a:t>발생시 </a:t>
            </a:r>
            <a:r>
              <a:rPr lang="ko-KR" altLang="en-US" dirty="0" smtClean="0"/>
              <a:t>처리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</a:t>
            </a:r>
            <a:r>
              <a:rPr lang="en-US" altLang="ko-KR" dirty="0" smtClean="0">
                <a:latin typeface="+mn-ea"/>
              </a:rPr>
              <a:t>p1.txt  </a:t>
            </a:r>
            <a:r>
              <a:rPr lang="ko-KR" altLang="en-US" dirty="0" smtClean="0">
                <a:latin typeface="+mn-ea"/>
              </a:rPr>
              <a:t>수정</a:t>
            </a:r>
            <a:endParaRPr lang="en-US" altLang="ko-KR" dirty="0" smtClean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849437"/>
            <a:ext cx="1971675" cy="3895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85961" y="299720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5961" y="437118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6291" y="3361324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main </a:t>
            </a:r>
            <a:r>
              <a:rPr lang="ko-KR" altLang="en-US" sz="1600" dirty="0" smtClean="0"/>
              <a:t>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p1.txt</a:t>
            </a:r>
            <a:r>
              <a:rPr lang="ko-KR" altLang="en-US" sz="1600" dirty="0" smtClean="0"/>
              <a:t>내용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96591" y="4656259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Feature-1 </a:t>
            </a:r>
            <a:r>
              <a:rPr lang="ko-KR" altLang="en-US" sz="1600" dirty="0" smtClean="0"/>
              <a:t>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p1.txt</a:t>
            </a:r>
            <a:r>
              <a:rPr lang="ko-KR" altLang="en-US" sz="1600" dirty="0" smtClean="0"/>
              <a:t>내용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24" y="2401173"/>
            <a:ext cx="177165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42" y="1849437"/>
            <a:ext cx="1971675" cy="38957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9880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430530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46537" y="551180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389529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08579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449580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469900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4903" y="420341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수정후</a:t>
            </a:r>
            <a:endParaRPr lang="ko-KR" altLang="en-US" sz="1400" dirty="0"/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병합시</a:t>
            </a:r>
            <a:r>
              <a:rPr lang="ko-KR" altLang="en-US" dirty="0" smtClean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(conflict) </a:t>
            </a:r>
            <a:r>
              <a:rPr lang="ko-KR" altLang="en-US" dirty="0"/>
              <a:t>발생시 </a:t>
            </a:r>
            <a:r>
              <a:rPr lang="ko-KR" altLang="en-US" dirty="0" smtClean="0"/>
              <a:t>처리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 smtClean="0">
                <a:latin typeface="+mn-ea"/>
              </a:rPr>
              <a:t>commit </a:t>
            </a:r>
            <a:r>
              <a:rPr lang="ko-KR" altLang="en-US" dirty="0" smtClean="0">
                <a:latin typeface="+mn-ea"/>
              </a:rPr>
              <a:t>수행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–am ‘merge after fixing conflict’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249487"/>
            <a:ext cx="6553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생성하고 전환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checkout 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feature-2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feature-</a:t>
            </a:r>
            <a:r>
              <a:rPr lang="en-US" altLang="ko-KR" dirty="0" smtClean="0">
                <a:latin typeface="+mn-ea"/>
              </a:rPr>
              <a:t>2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만들고 이동함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※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br2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</a:t>
            </a:r>
            <a:r>
              <a:rPr lang="en-US" altLang="ko-KR" dirty="0" smtClean="0">
                <a:latin typeface="+mn-ea"/>
              </a:rPr>
              <a:t>br2 </a:t>
            </a:r>
            <a:r>
              <a:rPr lang="ko-KR" altLang="en-US" dirty="0" smtClean="0">
                <a:latin typeface="+mn-ea"/>
              </a:rPr>
              <a:t>를 실행하고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br2 </a:t>
            </a:r>
            <a:r>
              <a:rPr lang="ko-KR" altLang="en-US" dirty="0" smtClean="0">
                <a:latin typeface="+mn-ea"/>
              </a:rPr>
              <a:t>실행한 결과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현재 위치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 smtClean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삭제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브랜치로</a:t>
            </a:r>
            <a:r>
              <a:rPr lang="ko-KR" altLang="en-US" dirty="0" smtClean="0">
                <a:latin typeface="+mn-ea"/>
              </a:rPr>
              <a:t> 이동하여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             (on branch br2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br2 branch </a:t>
            </a:r>
            <a:r>
              <a:rPr lang="ko-KR" altLang="en-US" dirty="0" smtClean="0">
                <a:latin typeface="+mn-ea"/>
              </a:rPr>
              <a:t>삭제 불가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main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–d  </a:t>
            </a:r>
            <a:r>
              <a:rPr lang="en-US" altLang="ko-KR" dirty="0" smtClean="0">
                <a:latin typeface="+mn-ea"/>
              </a:rPr>
              <a:t>feature-2 </a:t>
            </a:r>
            <a:r>
              <a:rPr lang="en-US" altLang="ko-KR" dirty="0">
                <a:latin typeface="+mn-ea"/>
              </a:rPr>
              <a:t>( -</a:t>
            </a:r>
            <a:r>
              <a:rPr lang="en-US" altLang="ko-KR" dirty="0" smtClean="0">
                <a:latin typeface="+mn-ea"/>
              </a:rPr>
              <a:t>D :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: </a:t>
            </a:r>
            <a:r>
              <a:rPr lang="ko-KR" altLang="en-US" dirty="0" smtClean="0">
                <a:latin typeface="+mn-ea"/>
              </a:rPr>
              <a:t>삭제된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smtClean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</a:t>
            </a:r>
            <a:r>
              <a:rPr lang="en-US" altLang="ko-KR" dirty="0" smtClean="0">
                <a:latin typeface="+mn-ea"/>
              </a:rPr>
              <a:t>main..feature-1 : main</a:t>
            </a:r>
            <a:r>
              <a:rPr lang="ko-KR" altLang="en-US" dirty="0" smtClean="0">
                <a:latin typeface="+mn-ea"/>
              </a:rPr>
              <a:t>에는 없고 </a:t>
            </a:r>
            <a:r>
              <a:rPr lang="en-US" altLang="ko-KR" dirty="0" smtClean="0">
                <a:latin typeface="+mn-ea"/>
              </a:rPr>
              <a:t>feature-1</a:t>
            </a:r>
            <a:r>
              <a:rPr lang="ko-KR" altLang="en-US" dirty="0" smtClean="0">
                <a:latin typeface="+mn-ea"/>
              </a:rPr>
              <a:t>에만 있는 내용 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 log feature-1..main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feature-1</a:t>
            </a:r>
            <a:r>
              <a:rPr lang="ko-KR" altLang="en-US" dirty="0" smtClean="0">
                <a:latin typeface="+mn-ea"/>
              </a:rPr>
              <a:t>에는 없고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에만 </a:t>
            </a:r>
            <a:r>
              <a:rPr lang="ko-KR" altLang="en-US" dirty="0">
                <a:latin typeface="+mn-ea"/>
              </a:rPr>
              <a:t>있는 내용 </a:t>
            </a:r>
            <a:endParaRPr lang="en-US" altLang="ko-KR" dirty="0" smtClean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간 내용 비교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diff </a:t>
            </a:r>
            <a:r>
              <a:rPr lang="en-US" altLang="ko-KR" dirty="0" smtClean="0">
                <a:latin typeface="+mn-ea"/>
              </a:rPr>
              <a:t>main..</a:t>
            </a:r>
            <a:r>
              <a:rPr lang="en-US" altLang="ko-KR" dirty="0" smtClean="0">
                <a:latin typeface="+mn-ea"/>
              </a:rPr>
              <a:t>feature-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 smtClean="0"/>
              <a:t>☞ </a:t>
            </a:r>
            <a:r>
              <a:rPr lang="en-US" altLang="ko-KR" sz="1600" b="0" dirty="0" err="1" smtClean="0"/>
              <a:t>git</a:t>
            </a:r>
            <a:r>
              <a:rPr lang="en-US" altLang="ko-KR" sz="1600" b="0" dirty="0" smtClean="0"/>
              <a:t> log --branches --graph </a:t>
            </a:r>
            <a:r>
              <a:rPr lang="en-US" altLang="ko-KR" sz="1600" b="0" dirty="0" smtClean="0"/>
              <a:t> </a:t>
            </a:r>
            <a:r>
              <a:rPr lang="en-US" altLang="ko-KR" sz="1600" b="0" dirty="0" smtClean="0"/>
              <a:t>--</a:t>
            </a:r>
            <a:r>
              <a:rPr lang="en-US" altLang="ko-KR" sz="1600" b="0" dirty="0" err="1" smtClean="0"/>
              <a:t>oneline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ko-KR" altLang="en-US" sz="1600" b="0" dirty="0" smtClean="0"/>
              <a:t>         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로그에 </a:t>
            </a:r>
            <a:r>
              <a:rPr lang="ko-KR" altLang="en-US" sz="1600" b="0" dirty="0"/>
              <a:t>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        </a:t>
            </a:r>
            <a:r>
              <a:rPr lang="ko-KR" altLang="en-US" sz="1600" b="0" dirty="0" smtClean="0"/>
              <a:t>한 줄로 </a:t>
            </a:r>
            <a:r>
              <a:rPr lang="ko-KR" altLang="en-US" sz="1600" b="0" dirty="0"/>
              <a:t>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</a:t>
            </a:r>
            <a:r>
              <a:rPr lang="ko-KR" altLang="en-US" dirty="0" smtClean="0">
                <a:solidFill>
                  <a:srgbClr val="333300"/>
                </a:solidFill>
              </a:rPr>
              <a:t>보임</a:t>
            </a:r>
            <a:endParaRPr lang="en-US" altLang="ko-KR" dirty="0" smtClean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</a:rPr>
              <a:t>           </a:t>
            </a:r>
            <a:r>
              <a:rPr lang="ko-KR" altLang="en-US" dirty="0" smtClean="0">
                <a:solidFill>
                  <a:srgbClr val="333300"/>
                </a:solidFill>
              </a:rPr>
              <a:t>파일로 결과를 저장할 때 </a:t>
            </a:r>
            <a:r>
              <a:rPr lang="ko-KR" altLang="en-US" dirty="0">
                <a:solidFill>
                  <a:srgbClr val="333300"/>
                </a:solidFill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</a:rPr>
              <a:t>: 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&lt;commit ID1&gt;..&lt;commitID2&gt;  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</a:t>
            </a:r>
            <a:r>
              <a:rPr lang="en-US" altLang="ko-KR" dirty="0" smtClean="0">
                <a:latin typeface="+mn-ea"/>
              </a:rPr>
              <a:t>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--</a:t>
            </a:r>
            <a:r>
              <a:rPr lang="en-US" altLang="ko-KR" dirty="0" err="1" smtClean="0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</a:t>
            </a:r>
            <a:r>
              <a:rPr lang="en-US" altLang="ko-KR" dirty="0">
                <a:latin typeface="+mn-ea"/>
              </a:rPr>
              <a:t>&lt;commit </a:t>
            </a:r>
            <a:r>
              <a:rPr lang="en-US" altLang="ko-KR" dirty="0" smtClean="0">
                <a:latin typeface="+mn-ea"/>
              </a:rPr>
              <a:t>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☞ 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 : </a:t>
            </a:r>
            <a:r>
              <a:rPr lang="ko-KR" altLang="en-US" dirty="0" smtClean="0">
                <a:latin typeface="+mn-ea"/>
              </a:rPr>
              <a:t>생성시까지의 </a:t>
            </a:r>
            <a:r>
              <a:rPr lang="en-US" altLang="ko-KR" dirty="0" smtClean="0">
                <a:latin typeface="+mn-ea"/>
              </a:rPr>
              <a:t>log</a:t>
            </a:r>
            <a:r>
              <a:rPr lang="ko-KR" altLang="en-US" dirty="0" smtClean="0">
                <a:latin typeface="+mn-ea"/>
              </a:rPr>
              <a:t>만 보여줌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working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directory(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에서 내용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필요하면 복사 이동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smtClean="0">
                <a:latin typeface="+mn-ea"/>
              </a:rPr>
              <a:t>확인후 </a:t>
            </a:r>
            <a:r>
              <a:rPr lang="ko-KR" altLang="en-US" dirty="0">
                <a:latin typeface="+mn-ea"/>
              </a:rPr>
              <a:t>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☞  </a:t>
            </a:r>
            <a:r>
              <a:rPr lang="en-US" altLang="ko-KR" dirty="0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</a:t>
            </a:r>
            <a:r>
              <a:rPr lang="en-US" altLang="ko-KR" dirty="0" smtClean="0">
                <a:latin typeface="+mn-ea"/>
              </a:rPr>
              <a:t>orking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</a:t>
            </a:r>
            <a:r>
              <a:rPr lang="ko-KR" altLang="en-US" dirty="0" smtClean="0"/>
              <a:t>돌아가기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</a:t>
            </a:r>
            <a:r>
              <a:rPr lang="ko-KR" altLang="en-US" dirty="0" smtClean="0">
                <a:latin typeface="+mn-ea"/>
              </a:rPr>
              <a:t>하는 </a:t>
            </a:r>
            <a:r>
              <a:rPr lang="en-US" altLang="ko-KR" dirty="0" err="1" smtClean="0">
                <a:latin typeface="+mn-ea"/>
              </a:rPr>
              <a:t>commitID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ko-KR" altLang="en-US" dirty="0" smtClean="0">
                <a:latin typeface="+mn-ea"/>
              </a:rPr>
              <a:t> 폴더를 </a:t>
            </a:r>
            <a:r>
              <a:rPr lang="en-US" altLang="ko-KR" dirty="0" smtClean="0">
                <a:latin typeface="+mn-ea"/>
              </a:rPr>
              <a:t>gitplace1</a:t>
            </a:r>
            <a:r>
              <a:rPr lang="ko-KR" altLang="en-US" dirty="0" smtClean="0">
                <a:latin typeface="+mn-ea"/>
              </a:rPr>
              <a:t>로 폴더 복사 후 </a:t>
            </a:r>
            <a:r>
              <a:rPr lang="en-US" altLang="ko-KR" dirty="0" smtClean="0">
                <a:latin typeface="+mn-ea"/>
              </a:rPr>
              <a:t>gitplace1 </a:t>
            </a:r>
            <a:r>
              <a:rPr lang="ko-KR" altLang="en-US" dirty="0" smtClean="0">
                <a:latin typeface="+mn-ea"/>
              </a:rPr>
              <a:t>폴더로 이동 후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방법 </a:t>
            </a:r>
            <a:r>
              <a:rPr lang="en-US" altLang="ko-KR" b="1" dirty="0" smtClean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: </a:t>
            </a:r>
            <a:r>
              <a:rPr lang="ko-KR" altLang="en-US" dirty="0" smtClean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 </a:t>
            </a:r>
            <a:r>
              <a:rPr lang="en-US" altLang="ko-KR" dirty="0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reset  -- hard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&lt;commit ID&gt; </a:t>
            </a:r>
            <a:r>
              <a:rPr lang="en-US" altLang="ko-KR" dirty="0" smtClean="0">
                <a:latin typeface="+mn-ea"/>
              </a:rPr>
              <a:t>:  commit </a:t>
            </a:r>
            <a:r>
              <a:rPr lang="en-US" altLang="ko-KR" dirty="0">
                <a:latin typeface="+mn-ea"/>
              </a:rPr>
              <a:t>ID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특성상 </a:t>
            </a:r>
            <a:r>
              <a:rPr lang="ko-KR" altLang="en-US" dirty="0">
                <a:latin typeface="+mn-ea"/>
              </a:rPr>
              <a:t>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 smtClean="0">
                <a:latin typeface="+mn-ea"/>
              </a:rPr>
              <a:t>2 </a:t>
            </a:r>
            <a:r>
              <a:rPr lang="en-US" altLang="ko-KR" b="1" dirty="0">
                <a:latin typeface="+mn-ea"/>
              </a:rPr>
              <a:t>: </a:t>
            </a:r>
            <a:endParaRPr lang="en-US" altLang="ko-KR" b="1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</a:t>
            </a:r>
            <a:r>
              <a:rPr lang="en-US" altLang="ko-KR" dirty="0">
                <a:latin typeface="+mn-ea"/>
              </a:rPr>
              <a:t>&lt;commit ID1</a:t>
            </a:r>
            <a:r>
              <a:rPr lang="en-US" altLang="ko-KR" dirty="0" smtClean="0">
                <a:latin typeface="+mn-ea"/>
              </a:rPr>
              <a:t>&gt; :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※  </a:t>
            </a:r>
            <a:r>
              <a:rPr lang="en-US" altLang="ko-KR" dirty="0" smtClean="0">
                <a:latin typeface="+mn-ea"/>
              </a:rPr>
              <a:t>detached HEAD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발생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살려서 계속 작업을 해야 한다면 신규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-b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신규브랜치명</a:t>
            </a:r>
            <a:r>
              <a:rPr lang="en-US" altLang="ko-KR" dirty="0" smtClean="0">
                <a:latin typeface="+mn-ea"/>
              </a:rPr>
              <a:t>’ &lt;commit ID1&gt;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여기까지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  <a:r>
              <a:rPr lang="ko-KR" altLang="en-US" dirty="0" smtClean="0"/>
              <a:t> 하기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 smtClean="0"/>
              <a:t>tag</a:t>
            </a:r>
            <a:r>
              <a:rPr lang="ko-KR" altLang="en-US" dirty="0" smtClean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latin typeface="+mn-ea"/>
              </a:rPr>
              <a:t>Tag</a:t>
            </a:r>
            <a:r>
              <a:rPr lang="ko-KR" altLang="en-US" dirty="0" smtClean="0">
                <a:latin typeface="+mn-ea"/>
              </a:rPr>
              <a:t>의 목적</a:t>
            </a:r>
            <a:endParaRPr lang="en-US" altLang="ko-KR" dirty="0" smtClean="0">
              <a:latin typeface="+mn-ea"/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tag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tag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push origin tag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확인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zip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down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확인하기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push origin –tag :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tag </a:t>
            </a:r>
            <a:r>
              <a:rPr lang="ko-KR" altLang="en-US" dirty="0">
                <a:solidFill>
                  <a:srgbClr val="FF0000"/>
                </a:solidFill>
              </a:rPr>
              <a:t>올리기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latin typeface="+mn-ea"/>
              </a:rPr>
              <a:t>Stash</a:t>
            </a:r>
            <a:r>
              <a:rPr lang="ko-KR" altLang="en-US" dirty="0" smtClean="0">
                <a:latin typeface="+mn-ea"/>
              </a:rPr>
              <a:t>의 목적</a:t>
            </a:r>
            <a:endParaRPr lang="en-US" altLang="ko-KR" dirty="0" smtClean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stash --help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 smtClean="0"/>
              <a:t>Fork</a:t>
            </a:r>
            <a:r>
              <a:rPr lang="ko-KR" altLang="en-US" dirty="0" smtClean="0"/>
              <a:t>의 목적</a:t>
            </a:r>
            <a:endParaRPr lang="en-US" altLang="ko-KR" dirty="0"/>
          </a:p>
          <a:p>
            <a:pPr lvl="1"/>
            <a:r>
              <a:rPr lang="ko-KR" altLang="en-US" dirty="0" smtClean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삭제하지 않으면 내용이 그대로 남아 있음</a:t>
            </a:r>
            <a:r>
              <a:rPr lang="en-US" altLang="ko-KR" dirty="0" smtClean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remote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기능을 대신할 수 있는 기능은 무엇</a:t>
            </a:r>
            <a:r>
              <a:rPr lang="en-US" altLang="ko-KR" dirty="0" smtClean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smtClean="0"/>
              <a:t>한번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하면 다시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하지 않는 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안됨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설</a:t>
            </a:r>
            <a:r>
              <a:rPr lang="ko-KR" altLang="en-US" dirty="0" smtClean="0"/>
              <a:t>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확인 후 창 닫기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</TotalTime>
  <Words>3755</Words>
  <Application>Microsoft Office PowerPoint</Application>
  <PresentationFormat>화면 슬라이드 쇼(4:3)</PresentationFormat>
  <Paragraphs>689</Paragraphs>
  <Slides>63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Stash  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295</cp:revision>
  <dcterms:created xsi:type="dcterms:W3CDTF">2021-03-25T01:55:58Z</dcterms:created>
  <dcterms:modified xsi:type="dcterms:W3CDTF">2021-03-28T14:27:40Z</dcterms:modified>
</cp:coreProperties>
</file>