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9" r:id="rId15"/>
    <p:sldId id="280" r:id="rId16"/>
    <p:sldId id="281" r:id="rId17"/>
    <p:sldId id="282" r:id="rId18"/>
    <p:sldId id="275" r:id="rId19"/>
    <p:sldId id="258" r:id="rId20"/>
    <p:sldId id="26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5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6" autoAdjust="0"/>
    <p:restoredTop sz="91852" autoAdjust="0"/>
  </p:normalViewPr>
  <p:slideViewPr>
    <p:cSldViewPr snapToGrid="0">
      <p:cViewPr varScale="1">
        <p:scale>
          <a:sx n="77" d="100"/>
          <a:sy n="77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7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집에서 작업하고 회사에서 작업하는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/FETCH_HEAD</a:t>
            </a:r>
            <a:r>
              <a:rPr lang="ko-KR" altLang="en-US" baseline="0" dirty="0" smtClean="0"/>
              <a:t>파일의 내용을 </a:t>
            </a:r>
            <a:r>
              <a:rPr lang="en-US" altLang="ko-KR" baseline="0" dirty="0" smtClean="0"/>
              <a:t>merge</a:t>
            </a:r>
            <a:r>
              <a:rPr lang="ko-KR" altLang="en-US" baseline="0" dirty="0" smtClean="0"/>
              <a:t>하면 꼭 같은 결과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merge FETCH_HEAD == </a:t>
            </a:r>
            <a:r>
              <a:rPr lang="en-US" altLang="ko-KR" dirty="0" err="1" smtClean="0"/>
              <a:t>git</a:t>
            </a:r>
            <a:r>
              <a:rPr lang="en-US" altLang="ko-KR" baseline="0" dirty="0" smtClean="0"/>
              <a:t> pull</a:t>
            </a:r>
          </a:p>
          <a:p>
            <a:r>
              <a:rPr lang="en-US" altLang="ko-KR" baseline="0" dirty="0" smtClean="0"/>
              <a:t>Fetch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Remote </a:t>
            </a:r>
            <a:r>
              <a:rPr lang="en-US" altLang="ko-KR" baseline="0" dirty="0" err="1" smtClean="0"/>
              <a:t>branc</a:t>
            </a:r>
            <a:r>
              <a:rPr lang="ko-KR" altLang="en-US" baseline="0" dirty="0" smtClean="0"/>
              <a:t>만 가져오는 것임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확인 검토과정을 거치게 되므로 신중하게 할 </a:t>
            </a:r>
            <a:r>
              <a:rPr lang="ko-KR" altLang="en-US" baseline="0" dirty="0" err="1" smtClean="0"/>
              <a:t>수있음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설명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적당한 위치에 실습 워킹 디렉토리</a:t>
            </a:r>
            <a:r>
              <a:rPr lang="en-US" altLang="ko-KR" dirty="0"/>
              <a:t>(working directory)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Directory</a:t>
            </a:r>
            <a:r>
              <a:rPr lang="ko-KR" altLang="en-US" dirty="0"/>
              <a:t>명은 자유지만</a:t>
            </a:r>
            <a:r>
              <a:rPr lang="en-US" altLang="ko-KR" dirty="0"/>
              <a:t>, </a:t>
            </a:r>
            <a:r>
              <a:rPr lang="ko-KR" altLang="en-US" dirty="0"/>
              <a:t>통일된 실습을 위하여 </a:t>
            </a:r>
            <a:r>
              <a:rPr lang="en-US" altLang="ko-KR" dirty="0" err="1"/>
              <a:t>gitplace</a:t>
            </a:r>
            <a:r>
              <a:rPr lang="ko-KR" altLang="en-US" dirty="0"/>
              <a:t>로 일치 </a:t>
            </a:r>
            <a:r>
              <a:rPr lang="en-US" altLang="ko-KR" dirty="0"/>
              <a:t>(</a:t>
            </a:r>
            <a:r>
              <a:rPr lang="ko-KR" altLang="en-US" dirty="0"/>
              <a:t>영문으로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 err="1"/>
              <a:t>direcory</a:t>
            </a:r>
            <a:r>
              <a:rPr lang="ko-KR" altLang="en-US" dirty="0"/>
              <a:t> 화면 위에서 마우스 오른쪽 버튼 클릭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 Bash</a:t>
            </a:r>
            <a:r>
              <a:rPr lang="ko-KR" altLang="en-US" dirty="0"/>
              <a:t> </a:t>
            </a:r>
            <a:r>
              <a:rPr lang="en-US" altLang="ko-KR" dirty="0"/>
              <a:t>Here </a:t>
            </a:r>
            <a:r>
              <a:rPr lang="ko-KR" altLang="en-US" dirty="0"/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 </a:t>
            </a:r>
            <a:r>
              <a:rPr lang="en-US" altLang="ko-KR" dirty="0" err="1"/>
              <a:t>direcory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혹은 명령창에 </a:t>
            </a:r>
            <a:r>
              <a:rPr lang="en-US" altLang="ko-KR" dirty="0"/>
              <a:t>‘</a:t>
            </a:r>
            <a:r>
              <a:rPr lang="en-US" altLang="ko-KR" dirty="0" err="1"/>
              <a:t>pwd</a:t>
            </a:r>
            <a:r>
              <a:rPr lang="en-US" altLang="ko-KR" dirty="0"/>
              <a:t>’  </a:t>
            </a:r>
            <a:r>
              <a:rPr lang="ko-KR" altLang="en-US" dirty="0"/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“your username"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user.name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특정 </a:t>
            </a:r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에 대해 어떤 값을 사용하는지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464295" y="5718099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61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 smtClean="0">
                <a:latin typeface="+mn-ea"/>
              </a:rPr>
              <a:t>지역저장소에 </a:t>
            </a:r>
            <a:r>
              <a:rPr lang="ko-KR" altLang="en-US" sz="1400" dirty="0">
                <a:latin typeface="+mn-ea"/>
              </a:rPr>
              <a:t>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의미 </a:t>
            </a:r>
            <a:r>
              <a:rPr lang="en-US" altLang="ko-KR" dirty="0"/>
              <a:t>: 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 err="1"/>
              <a:t>했어</a:t>
            </a:r>
            <a:r>
              <a:rPr lang="en-US" altLang="ko-KR" dirty="0"/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저지르다</a:t>
            </a:r>
            <a:r>
              <a:rPr lang="en-US" altLang="ko-KR" dirty="0"/>
              <a:t>[</a:t>
            </a:r>
            <a:r>
              <a:rPr lang="ko-KR" altLang="en-US" dirty="0"/>
              <a:t>범하다</a:t>
            </a:r>
            <a:r>
              <a:rPr lang="en-US" altLang="ko-KR" dirty="0"/>
              <a:t>], </a:t>
            </a:r>
            <a:r>
              <a:rPr lang="ko-KR" altLang="en-US" dirty="0"/>
              <a:t>약속하다</a:t>
            </a:r>
            <a:r>
              <a:rPr lang="en-US" altLang="ko-KR" dirty="0"/>
              <a:t>,  (</a:t>
            </a:r>
            <a:r>
              <a:rPr lang="ko-KR" altLang="en-US" dirty="0"/>
              <a:t>일</a:t>
            </a:r>
            <a:r>
              <a:rPr lang="en-US" altLang="ko-KR" dirty="0"/>
              <a:t>·</a:t>
            </a:r>
            <a:r>
              <a:rPr lang="ko-KR" altLang="en-US" dirty="0"/>
              <a:t>활동 등에</a:t>
            </a:r>
            <a:r>
              <a:rPr lang="en-US" altLang="ko-KR" dirty="0"/>
              <a:t>) </a:t>
            </a:r>
            <a:r>
              <a:rPr lang="ko-KR" altLang="en-US" dirty="0"/>
              <a:t>전념</a:t>
            </a:r>
            <a:r>
              <a:rPr lang="en-US" altLang="ko-KR" dirty="0"/>
              <a:t>[</a:t>
            </a:r>
            <a:r>
              <a:rPr lang="ko-KR" altLang="en-US" dirty="0"/>
              <a:t>헌신</a:t>
            </a:r>
            <a:r>
              <a:rPr lang="en-US" altLang="ko-KR" dirty="0"/>
              <a:t>]</a:t>
            </a:r>
            <a:r>
              <a:rPr lang="ko-KR" altLang="en-US" dirty="0"/>
              <a:t>하다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en-US" altLang="ko-KR" dirty="0"/>
              <a:t>commit </a:t>
            </a:r>
            <a:r>
              <a:rPr lang="ko-KR" altLang="en-US" dirty="0"/>
              <a:t>객체</a:t>
            </a:r>
            <a:r>
              <a:rPr lang="en-US" altLang="ko-KR" dirty="0"/>
              <a:t> : </a:t>
            </a:r>
            <a:r>
              <a:rPr lang="ko-KR" altLang="en-US" dirty="0"/>
              <a:t>스냅샷으로 모든 정보</a:t>
            </a:r>
            <a:r>
              <a:rPr lang="en-US" altLang="ko-KR" dirty="0"/>
              <a:t>(</a:t>
            </a:r>
            <a:r>
              <a:rPr lang="ko-KR" altLang="en-US" dirty="0"/>
              <a:t>실제로는 정보의 연결고리</a:t>
            </a:r>
            <a:r>
              <a:rPr lang="en-US" altLang="ko-KR" dirty="0"/>
              <a:t>)</a:t>
            </a:r>
            <a:r>
              <a:rPr lang="ko-KR" altLang="en-US" dirty="0"/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C09DAC-BE1A-4AA7-BCF6-44E874E5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94" y="4465670"/>
            <a:ext cx="60483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파일명 </a:t>
            </a:r>
            <a:r>
              <a:rPr lang="en-US" altLang="ko-KR" dirty="0"/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첫 줄에 </a:t>
            </a:r>
            <a:r>
              <a:rPr lang="en-US" altLang="ko-KR" dirty="0"/>
              <a:t>‘ my</a:t>
            </a:r>
            <a:r>
              <a:rPr lang="ko-KR" altLang="en-US" dirty="0"/>
              <a:t> </a:t>
            </a:r>
            <a:r>
              <a:rPr lang="en-US" altLang="ko-KR" dirty="0"/>
              <a:t>story’ </a:t>
            </a:r>
            <a:r>
              <a:rPr lang="ko-KR" altLang="en-US" dirty="0"/>
              <a:t>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Message </a:t>
            </a:r>
            <a:r>
              <a:rPr lang="ko-KR" altLang="en-US" dirty="0">
                <a:latin typeface="+mn-ea"/>
              </a:rPr>
              <a:t>추가 후 저장 닫기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/>
              <a:t> </a:t>
            </a:r>
            <a:r>
              <a:rPr lang="ko-KR" altLang="en-US" dirty="0"/>
              <a:t>로그 상태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☞ git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--branches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--graph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ko-KR" altLang="en-US" dirty="0">
                <a:latin typeface="+mn-ea"/>
              </a:rPr>
              <a:t>파일 수정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>
                <a:latin typeface="+mn-ea"/>
              </a:rPr>
              <a:t>status :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69936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파일 만들기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☞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처음 </a:t>
            </a:r>
            <a:r>
              <a:rPr lang="en-US" altLang="ko-KR" dirty="0"/>
              <a:t>commit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☞ git commit –a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 # </a:t>
            </a:r>
            <a:r>
              <a:rPr lang="ko-KR" altLang="en-US" dirty="0"/>
              <a:t>기본 </a:t>
            </a:r>
            <a:r>
              <a:rPr lang="en-US" altLang="ko-KR" dirty="0"/>
              <a:t>editor</a:t>
            </a:r>
            <a:r>
              <a:rPr lang="ko-KR" altLang="en-US" dirty="0"/>
              <a:t>가 동작이 하지 않으면 아래 명령을 수행하고 다시 수행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   ∙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 ∙ </a:t>
            </a:r>
            <a:r>
              <a:rPr lang="ko-KR" altLang="en-US" dirty="0"/>
              <a:t>여기에 메모장 모양 확인 삽입</a:t>
            </a:r>
            <a:r>
              <a:rPr lang="en-US" altLang="ko-KR" dirty="0"/>
              <a:t>     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파일 만들기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∙ sample.txt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복습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9" y="1465118"/>
            <a:ext cx="4638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소스코드의 변경 이력을 관리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소스코드 추가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삭제에 대한 기록을 저장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언제든지 원하는 시점으로 파일의 상태변경이 가능함 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별도로 파일을 카피해 놓거나 백업하지 않아도 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Source Code Management(SCM)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특정 시점 변경 추적</a:t>
            </a:r>
            <a:endParaRPr lang="en-US" altLang="ko-KR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Linus Torvalds</a:t>
            </a:r>
            <a:r>
              <a:rPr lang="ko-KR" altLang="en-US" dirty="0" err="1"/>
              <a:t>는직접</a:t>
            </a:r>
            <a:r>
              <a:rPr lang="ko-KR" altLang="en-US" dirty="0"/>
              <a:t> 개발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April 2005 -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라이선스 이슈로 인하여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en-US" altLang="ko-KR" sz="14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GitHub(2008</a:t>
            </a:r>
            <a:r>
              <a:rPr lang="ko-KR" altLang="en-US" dirty="0"/>
              <a:t>년경</a:t>
            </a:r>
            <a:r>
              <a:rPr lang="en-US" altLang="ko-KR" dirty="0"/>
              <a:t>)</a:t>
            </a:r>
            <a:r>
              <a:rPr lang="ko-KR" altLang="en-US" dirty="0"/>
              <a:t>로 인해서 폭발적으로 성장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Githosting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hosting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hostinf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scm</a:t>
            </a:r>
            <a:r>
              <a:rPr lang="en-US" altLang="ko-KR" dirty="0"/>
              <a:t>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원격저장소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https://...... </a:t>
            </a:r>
            <a:r>
              <a:rPr lang="ko-KR" altLang="en-US" dirty="0"/>
              <a:t>그림 포함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“</a:t>
            </a:r>
            <a:r>
              <a:rPr lang="ko-KR" altLang="en-US" dirty="0" err="1"/>
              <a:t>원격저장소</a:t>
            </a:r>
            <a:r>
              <a:rPr lang="ko-KR" altLang="en-US" dirty="0"/>
              <a:t> 이름</a:t>
            </a:r>
            <a:r>
              <a:rPr lang="en-US" altLang="ko-KR" dirty="0"/>
              <a:t>;</a:t>
            </a:r>
            <a:r>
              <a:rPr lang="ko-KR" altLang="en-US" dirty="0"/>
              <a:t>관습적으로 </a:t>
            </a:r>
            <a:r>
              <a:rPr lang="en-US" altLang="ko-KR" dirty="0"/>
              <a:t>origin” http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-v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651710"/>
            <a:ext cx="8642350" cy="247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보내기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enter </a:t>
            </a:r>
            <a:r>
              <a:rPr lang="ko-KR" altLang="en-US" dirty="0" err="1"/>
              <a:t>명령확인</a:t>
            </a:r>
            <a:r>
              <a:rPr lang="en-US" altLang="ko-KR" dirty="0"/>
              <a:t>. Push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</a:p>
          <a:p>
            <a:pPr lvl="1"/>
            <a:r>
              <a:rPr lang="ko-KR" altLang="en-US" dirty="0"/>
              <a:t>명령 위에서 보고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  <a:r>
              <a:rPr lang="en-US" altLang="ko-KR" dirty="0" smtClean="0"/>
              <a:t>–-set-upstream </a:t>
            </a:r>
            <a:r>
              <a:rPr lang="en-US" altLang="ko-KR" dirty="0"/>
              <a:t>origin </a:t>
            </a:r>
            <a:r>
              <a:rPr lang="en-US" altLang="ko-KR" dirty="0" smtClean="0"/>
              <a:t>main. </a:t>
            </a:r>
            <a:r>
              <a:rPr lang="ko-KR" altLang="en-US" dirty="0" smtClean="0"/>
              <a:t>이후에는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  <a:r>
              <a:rPr lang="ko-KR" altLang="en-US" dirty="0" smtClean="0"/>
              <a:t>만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Username</a:t>
            </a:r>
            <a:r>
              <a:rPr lang="ko-KR" altLang="en-US" dirty="0" smtClean="0"/>
              <a:t>을 입력하라고 하면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등록된 </a:t>
            </a:r>
            <a:r>
              <a:rPr lang="en-US" altLang="ko-KR" dirty="0" smtClean="0">
                <a:solidFill>
                  <a:srgbClr val="FF0000"/>
                </a:solidFill>
              </a:rPr>
              <a:t>username 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원격저장소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 smtClean="0"/>
              <a:t>에서 확인하기</a:t>
            </a:r>
            <a:endParaRPr lang="en-US" altLang="ko-KR" dirty="0"/>
          </a:p>
          <a:p>
            <a:pPr lvl="1"/>
            <a:r>
              <a:rPr lang="en-US" altLang="ko-KR" dirty="0" smtClean="0"/>
              <a:t>reload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주소칸</a:t>
            </a:r>
            <a:r>
              <a:rPr lang="ko-KR" altLang="en-US" dirty="0" smtClean="0"/>
              <a:t>  앞</a:t>
            </a:r>
            <a:r>
              <a:rPr lang="en-US" altLang="ko-KR" dirty="0" smtClean="0"/>
              <a:t>)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로컬에서 진행된 </a:t>
            </a:r>
            <a:r>
              <a:rPr lang="en-US" altLang="ko-KR" dirty="0" smtClean="0"/>
              <a:t>commit </a:t>
            </a:r>
            <a:r>
              <a:rPr lang="ko-KR" altLang="en-US" dirty="0" err="1" smtClean="0"/>
              <a:t>히스토리가</a:t>
            </a:r>
            <a:r>
              <a:rPr lang="ko-KR" altLang="en-US" dirty="0" smtClean="0"/>
              <a:t> 그대로 저장된 내용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로컬창을</a:t>
            </a:r>
            <a:r>
              <a:rPr lang="ko-KR" altLang="en-US" dirty="0" smtClean="0"/>
              <a:t> 띄어 놓고 확인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로컬에서 변경된 내용을 만들고 </a:t>
            </a:r>
            <a:r>
              <a:rPr lang="en-US" altLang="ko-KR" dirty="0" smtClean="0"/>
              <a:t>add commit push</a:t>
            </a:r>
            <a:r>
              <a:rPr lang="ko-KR" altLang="en-US" dirty="0" smtClean="0"/>
              <a:t>까지 진행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 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409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원격저장소에서 복제하기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복제하기</a:t>
            </a:r>
            <a:endParaRPr lang="en-US" altLang="ko-KR" dirty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clone http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내가 원하는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기입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이것을 기입하지 않으면 </a:t>
            </a:r>
            <a:r>
              <a:rPr lang="ko-KR" altLang="en-US" dirty="0" err="1" smtClean="0"/>
              <a:t>원격저장소</a:t>
            </a:r>
            <a:r>
              <a:rPr lang="ko-KR" altLang="en-US" dirty="0" smtClean="0"/>
              <a:t> 명칭대로 복사됨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생성된 디렉토리로 이동하여 복제된 파일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log,status</a:t>
            </a:r>
            <a:r>
              <a:rPr lang="en-US" altLang="ko-KR" dirty="0"/>
              <a:t> </a:t>
            </a:r>
            <a:r>
              <a:rPr lang="ko-KR" altLang="en-US" dirty="0" smtClean="0"/>
              <a:t>등 내용 확인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원격저장소에서 활용하기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55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이용하기</a:t>
            </a:r>
            <a:endParaRPr lang="en-US" altLang="ko-KR" dirty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pull -&gt;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-&gt; push </a:t>
            </a:r>
            <a:r>
              <a:rPr lang="ko-KR" altLang="en-US" dirty="0" smtClean="0"/>
              <a:t>반복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디렉토리로 이동하여 복제된 파일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log,status</a:t>
            </a:r>
            <a:r>
              <a:rPr lang="en-US" altLang="ko-KR" dirty="0"/>
              <a:t> </a:t>
            </a:r>
            <a:r>
              <a:rPr lang="ko-KR" altLang="en-US" dirty="0" smtClean="0"/>
              <a:t>등 내용 확인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471859"/>
            <a:ext cx="8642350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명령확인</a:t>
            </a:r>
            <a:endParaRPr lang="en-US" altLang="ko-KR" dirty="0" smtClean="0"/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clone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하기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fork</a:t>
            </a:r>
            <a:r>
              <a:rPr lang="ko-KR" altLang="en-US" dirty="0" smtClean="0">
                <a:solidFill>
                  <a:srgbClr val="FF0000"/>
                </a:solidFill>
              </a:rPr>
              <a:t>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pull</a:t>
            </a:r>
            <a:r>
              <a:rPr lang="ko-KR" altLang="en-US" dirty="0" smtClean="0">
                <a:solidFill>
                  <a:srgbClr val="FF0000"/>
                </a:solidFill>
              </a:rPr>
              <a:t>할 때 어디서 </a:t>
            </a:r>
            <a:r>
              <a:rPr lang="en-US" altLang="ko-KR" dirty="0" smtClean="0">
                <a:solidFill>
                  <a:srgbClr val="FF0000"/>
                </a:solidFill>
              </a:rPr>
              <a:t>pull</a:t>
            </a:r>
            <a:r>
              <a:rPr lang="ko-KR" altLang="en-US" dirty="0" smtClean="0">
                <a:solidFill>
                  <a:srgbClr val="FF0000"/>
                </a:solidFill>
              </a:rPr>
              <a:t>할지를 어디서 결정하나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9315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/>
              <a:t>협업환경</a:t>
            </a:r>
            <a:r>
              <a:rPr lang="ko-KR" altLang="en-US" dirty="0" smtClean="0"/>
              <a:t> 구성하기</a:t>
            </a:r>
            <a:endParaRPr lang="en-US" altLang="ko-KR" dirty="0"/>
          </a:p>
          <a:p>
            <a:pPr lvl="1"/>
            <a:r>
              <a:rPr lang="en-US" altLang="ko-KR" dirty="0" smtClean="0"/>
              <a:t>Settings - &gt; manage Access </a:t>
            </a:r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상에서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기입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메일보냄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메일 수락</a:t>
            </a:r>
            <a:r>
              <a:rPr lang="en-US" altLang="ko-KR" dirty="0" smtClean="0"/>
              <a:t>.(accept invitation)</a:t>
            </a:r>
          </a:p>
          <a:p>
            <a:pPr lvl="1"/>
            <a:r>
              <a:rPr lang="ko-KR" altLang="en-US" dirty="0" err="1" smtClean="0"/>
              <a:t>못받는</a:t>
            </a:r>
            <a:r>
              <a:rPr lang="ko-KR" altLang="en-US" dirty="0" smtClean="0"/>
              <a:t> 것을 대비하여 </a:t>
            </a:r>
            <a:r>
              <a:rPr lang="en-US" altLang="ko-KR" dirty="0" smtClean="0"/>
              <a:t>copy invite </a:t>
            </a:r>
            <a:r>
              <a:rPr lang="ko-KR" altLang="en-US" dirty="0" smtClean="0"/>
              <a:t>링크를 보낼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권한선택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admin, write, read</a:t>
            </a:r>
          </a:p>
          <a:p>
            <a:pPr lvl="1"/>
            <a:r>
              <a:rPr lang="ko-KR" altLang="en-US" dirty="0" smtClean="0"/>
              <a:t>인증을 받지 않으면 다운로드는 할 </a:t>
            </a:r>
            <a:r>
              <a:rPr lang="ko-KR" altLang="en-US" dirty="0" err="1" smtClean="0"/>
              <a:t>수있으나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는 안됨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Leader</a:t>
            </a:r>
            <a:endParaRPr lang="en-US" altLang="ko-KR" dirty="0"/>
          </a:p>
          <a:p>
            <a:pPr marL="441325" lvl="1" indent="-174625">
              <a:buAutoNum type="arabicPeriod"/>
            </a:pPr>
            <a:r>
              <a:rPr lang="en-US" altLang="ko-KR" dirty="0" smtClean="0"/>
              <a:t>File </a:t>
            </a:r>
            <a:r>
              <a:rPr lang="ko-KR" altLang="en-US" dirty="0" smtClean="0"/>
              <a:t>만들고 </a:t>
            </a:r>
            <a:r>
              <a:rPr lang="en-US" altLang="ko-KR" dirty="0" err="1" smtClean="0"/>
              <a:t>add.remote</a:t>
            </a:r>
            <a:r>
              <a:rPr lang="en-US" altLang="ko-KR" dirty="0" smtClean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 smtClean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 smtClean="0"/>
          </a:p>
          <a:p>
            <a:pPr marL="441325" lvl="1" indent="-174625">
              <a:buAutoNum type="arabicPeriod"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5.Git pull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하고 작업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ko-KR" altLang="en-US" dirty="0" smtClean="0"/>
              <a:t>좌우 </a:t>
            </a:r>
            <a:r>
              <a:rPr lang="en-US" altLang="ko-KR" dirty="0" smtClean="0"/>
              <a:t>version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 </a:t>
            </a:r>
            <a:r>
              <a:rPr lang="en-US" altLang="ko-KR" dirty="0" err="1" smtClean="0"/>
              <a:t>leade</a:t>
            </a:r>
            <a:r>
              <a:rPr lang="ko-KR" altLang="en-US" dirty="0" smtClean="0"/>
              <a:t>화면과 </a:t>
            </a:r>
            <a:r>
              <a:rPr lang="en-US" altLang="ko-KR" dirty="0" smtClean="0"/>
              <a:t>collaborator </a:t>
            </a:r>
            <a:r>
              <a:rPr lang="ko-KR" altLang="en-US" dirty="0" smtClean="0"/>
              <a:t>화면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화면 비교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가능하면 </a:t>
            </a:r>
            <a:r>
              <a:rPr lang="ko-KR" altLang="en-US" dirty="0" err="1" smtClean="0"/>
              <a:t>작업전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비교 작업하고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자주 하도록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Collaborator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</a:t>
            </a:r>
            <a:r>
              <a:rPr lang="en-US" altLang="ko-KR" dirty="0" err="1" smtClean="0"/>
              <a:t>veriosn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관리해야 하는데</a:t>
            </a:r>
            <a:r>
              <a:rPr lang="en-US" altLang="ko-KR" dirty="0" smtClean="0"/>
              <a:t>,</a:t>
            </a:r>
          </a:p>
          <a:p>
            <a:pPr marL="266700" lvl="1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리더와 동시에 같은 파일 수정하고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push (-m ‘work2”)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reject </a:t>
            </a:r>
            <a:r>
              <a:rPr lang="ko-KR" altLang="en-US" dirty="0" smtClean="0"/>
              <a:t>메시지보내옴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파일 확인하고 수정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4. Add commit –m </a:t>
            </a:r>
            <a:r>
              <a:rPr lang="ko-KR" altLang="en-US" dirty="0" smtClean="0"/>
              <a:t>없이 하면 자동으로 메시지를 만들어 줌 </a:t>
            </a:r>
            <a:r>
              <a:rPr lang="en-US" altLang="ko-KR" dirty="0" smtClean="0"/>
              <a:t>-&gt; status, log</a:t>
            </a:r>
            <a:r>
              <a:rPr lang="ko-KR" altLang="en-US" dirty="0" smtClean="0"/>
              <a:t>확인후 </a:t>
            </a:r>
            <a:r>
              <a:rPr lang="en-US" altLang="ko-KR" dirty="0" smtClean="0"/>
              <a:t>push</a:t>
            </a:r>
          </a:p>
          <a:p>
            <a:pPr marL="266700" lvl="1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l?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Fetch </a:t>
            </a:r>
            <a:r>
              <a:rPr lang="ko-KR" altLang="en-US" dirty="0" smtClean="0"/>
              <a:t>이용하기</a:t>
            </a:r>
            <a:endParaRPr lang="en-US" altLang="ko-KR" dirty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fetch –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merge FETCH_HEAD ==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</a:t>
            </a:r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상에서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기입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메일보냄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메일 수락</a:t>
            </a:r>
            <a:r>
              <a:rPr lang="en-US" altLang="ko-KR" dirty="0" smtClean="0"/>
              <a:t>.(accept invitation)</a:t>
            </a:r>
          </a:p>
          <a:p>
            <a:pPr lvl="1"/>
            <a:r>
              <a:rPr lang="ko-KR" altLang="en-US" dirty="0" err="1" smtClean="0"/>
              <a:t>못받는</a:t>
            </a:r>
            <a:r>
              <a:rPr lang="ko-KR" altLang="en-US" dirty="0" smtClean="0"/>
              <a:t> 것을 대비하여 </a:t>
            </a:r>
            <a:r>
              <a:rPr lang="en-US" altLang="ko-KR" dirty="0" smtClean="0"/>
              <a:t>copy invite </a:t>
            </a:r>
            <a:r>
              <a:rPr lang="ko-KR" altLang="en-US" dirty="0" smtClean="0"/>
              <a:t>링크를 보낼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권한선택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admin, write, read</a:t>
            </a:r>
          </a:p>
          <a:p>
            <a:pPr lvl="1"/>
            <a:r>
              <a:rPr lang="en-US" altLang="ko-KR" dirty="0" smtClean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Leader</a:t>
            </a:r>
            <a:endParaRPr lang="en-US" altLang="ko-KR" dirty="0"/>
          </a:p>
          <a:p>
            <a:pPr marL="441325" lvl="1" indent="-174625">
              <a:buAutoNum type="arabicPeriod"/>
            </a:pPr>
            <a:r>
              <a:rPr lang="en-US" altLang="ko-KR" dirty="0" smtClean="0"/>
              <a:t>File </a:t>
            </a:r>
            <a:r>
              <a:rPr lang="ko-KR" altLang="en-US" dirty="0" smtClean="0"/>
              <a:t>만들고 </a:t>
            </a:r>
            <a:r>
              <a:rPr lang="en-US" altLang="ko-KR" dirty="0" err="1" smtClean="0"/>
              <a:t>add.remote</a:t>
            </a:r>
            <a:r>
              <a:rPr lang="en-US" altLang="ko-KR" dirty="0" smtClean="0"/>
              <a:t>, push “work3”</a:t>
            </a:r>
          </a:p>
          <a:p>
            <a:pPr marL="441325" lvl="1" indent="-174625">
              <a:buAutoNum type="arabicPeriod"/>
            </a:pPr>
            <a:r>
              <a:rPr lang="en-US" altLang="ko-KR" dirty="0" smtClean="0"/>
              <a:t>Add commit</a:t>
            </a:r>
          </a:p>
          <a:p>
            <a:pPr marL="441325" lvl="1" indent="-174625">
              <a:buAutoNum type="arabicPeriod"/>
            </a:pPr>
            <a:r>
              <a:rPr lang="en-US" altLang="ko-KR" dirty="0" smtClean="0"/>
              <a:t>Log, status </a:t>
            </a:r>
            <a:r>
              <a:rPr lang="ko-KR" altLang="en-US" dirty="0" err="1" smtClean="0"/>
              <a:t>꼭확인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리모트보다</a:t>
            </a:r>
            <a:r>
              <a:rPr lang="ko-KR" altLang="en-US" dirty="0" smtClean="0"/>
              <a:t> 하나 앞서 있다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4. push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 smtClean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 smtClean="0"/>
          </a:p>
          <a:p>
            <a:pPr marL="441325" lvl="1" indent="-174625">
              <a:buAutoNum type="arabicPeriod"/>
            </a:pPr>
            <a:endParaRPr lang="en-US" altLang="ko-KR" dirty="0" smtClean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Collaborator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fetch</a:t>
            </a:r>
          </a:p>
          <a:p>
            <a:pPr marL="266700" lvl="1" indent="0">
              <a:buNone/>
            </a:pPr>
            <a:r>
              <a:rPr lang="en-US" altLang="ko-KR" dirty="0" smtClean="0"/>
              <a:t>6. log. Status</a:t>
            </a:r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보다 하나 뒤에 있는 것 확인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그러니까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</a:t>
            </a:r>
            <a:r>
              <a:rPr lang="ko-KR" altLang="en-US" dirty="0" smtClean="0"/>
              <a:t>을 해라 혹은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헤드를 </a:t>
            </a:r>
            <a:r>
              <a:rPr lang="ko-KR" altLang="en-US" dirty="0" err="1" smtClean="0"/>
              <a:t>머지하면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7. log, status </a:t>
            </a:r>
            <a:r>
              <a:rPr lang="ko-KR" altLang="en-US" dirty="0" smtClean="0"/>
              <a:t>확인</a:t>
            </a:r>
            <a:r>
              <a:rPr lang="en-US" altLang="ko-KR" dirty="0"/>
              <a:t> </a:t>
            </a:r>
            <a:r>
              <a:rPr lang="en-US" altLang="ko-KR" dirty="0" smtClean="0"/>
              <a:t>== pull</a:t>
            </a:r>
            <a:r>
              <a:rPr lang="ko-KR" altLang="en-US" dirty="0" smtClean="0"/>
              <a:t>과 같은 </a:t>
            </a:r>
            <a:r>
              <a:rPr lang="ko-KR" altLang="en-US" dirty="0" err="1" smtClean="0"/>
              <a:t>명령임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Pull Request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내 것을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해 주세요</a:t>
            </a:r>
            <a:r>
              <a:rPr lang="en-US" altLang="ko-KR" dirty="0" smtClean="0"/>
              <a:t>!)</a:t>
            </a:r>
            <a:endParaRPr lang="en-US" altLang="ko-KR" dirty="0"/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내가 만든 내용을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시켜달라는 요구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올리면 많은 </a:t>
            </a:r>
            <a:r>
              <a:rPr lang="ko-KR" altLang="en-US" dirty="0"/>
              <a:t> </a:t>
            </a:r>
            <a:r>
              <a:rPr lang="ko-KR" altLang="en-US" dirty="0" smtClean="0"/>
              <a:t>사람들이 </a:t>
            </a:r>
            <a:r>
              <a:rPr lang="ko-KR" altLang="en-US" dirty="0" err="1" smtClean="0"/>
              <a:t>코드리뷰를</a:t>
            </a:r>
            <a:r>
              <a:rPr lang="ko-KR" altLang="en-US" dirty="0" smtClean="0"/>
              <a:t> 통해서 통과가 되면 통합브랜치인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를 하게 되고 이제부터는 다른 </a:t>
            </a:r>
            <a:r>
              <a:rPr lang="ko-KR" altLang="en-US" dirty="0" err="1" smtClean="0"/>
              <a:t>접속자는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이것을 받아서 사용함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두가지가 있음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 </a:t>
            </a:r>
            <a:r>
              <a:rPr lang="ko-KR" altLang="en-US" dirty="0" smtClean="0"/>
              <a:t>원격저장소는 내가 권한인 있은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실습 대상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 </a:t>
            </a:r>
            <a:r>
              <a:rPr lang="ko-KR" altLang="en-US" dirty="0" smtClean="0"/>
              <a:t>오픈소스 방식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남의 </a:t>
            </a:r>
            <a:r>
              <a:rPr lang="ko-KR" altLang="en-US" dirty="0" err="1" smtClean="0"/>
              <a:t>원격저장소</a:t>
            </a:r>
            <a:r>
              <a:rPr lang="ko-KR" altLang="en-US" dirty="0" smtClean="0"/>
              <a:t> 권한이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남의 저장소 내용을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해서 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작업하고 내 원격저장소에 보내서 그곳에서 남의 저장소에 </a:t>
            </a:r>
            <a:r>
              <a:rPr lang="en-US" altLang="ko-KR" dirty="0" smtClean="0"/>
              <a:t>pull request</a:t>
            </a:r>
            <a:r>
              <a:rPr lang="ko-KR" altLang="en-US" dirty="0" smtClean="0"/>
              <a:t>하게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 smtClean="0"/>
              <a:t>지역저장소</a:t>
            </a:r>
            <a:r>
              <a:rPr lang="ko-KR" altLang="en-US" dirty="0" smtClean="0"/>
              <a:t> </a:t>
            </a:r>
            <a:r>
              <a:rPr lang="en-US" altLang="ko-KR" dirty="0"/>
              <a:t>(Local Repository) : </a:t>
            </a:r>
            <a:r>
              <a:rPr lang="ko-KR" altLang="en-US" dirty="0"/>
              <a:t>내 </a:t>
            </a:r>
            <a:r>
              <a:rPr lang="en-US" altLang="ko-KR" dirty="0"/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원격저장소 </a:t>
            </a:r>
            <a:r>
              <a:rPr lang="en-US" altLang="ko-KR" dirty="0"/>
              <a:t>(Remote Repository) :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solidFill>
                  <a:srgbClr val="0000FF"/>
                </a:solidFill>
              </a:rPr>
              <a:t>지역저장소</a:t>
            </a:r>
            <a:r>
              <a:rPr lang="ko-KR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Pull Request </a:t>
            </a:r>
            <a:r>
              <a:rPr lang="ko-KR" altLang="en-US" dirty="0" smtClean="0"/>
              <a:t>동작 순서</a:t>
            </a:r>
            <a:endParaRPr lang="en-US" altLang="ko-KR" dirty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그림으로 순서도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마지막에 로컬저장소에서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</a:t>
            </a:r>
            <a:r>
              <a:rPr lang="ko-KR" altLang="en-US" dirty="0" smtClean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협업시작하기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996743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smtClean="0"/>
              <a:t>P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Clone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pull</a:t>
            </a:r>
            <a:r>
              <a:rPr lang="ko-KR" altLang="en-US" dirty="0" smtClean="0">
                <a:solidFill>
                  <a:srgbClr val="FF0000"/>
                </a:solidFill>
              </a:rPr>
              <a:t>이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차이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로컬에서 자동 </a:t>
            </a:r>
            <a:r>
              <a:rPr lang="ko-KR" altLang="en-US" dirty="0" smtClean="0">
                <a:solidFill>
                  <a:srgbClr val="FF0000"/>
                </a:solidFill>
              </a:rPr>
              <a:t>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9FE1F7F-BB82-4587-A86F-471C542D6EA7}"/>
              </a:ext>
            </a:extLst>
          </p:cNvPr>
          <p:cNvSpPr txBox="1">
            <a:spLocks/>
          </p:cNvSpPr>
          <p:nvPr/>
        </p:nvSpPr>
        <p:spPr>
          <a:xfrm>
            <a:off x="250825" y="4506993"/>
            <a:ext cx="8641655" cy="152616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/>
              <a:t>프로젝트 만들기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/>
              <a:t>화면 </a:t>
            </a:r>
            <a:endParaRPr lang="en-US" altLang="ko-KR" dirty="0" smtClean="0"/>
          </a:p>
          <a:p>
            <a:pPr marL="609600" lvl="1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rgbClr val="0000FF"/>
                </a:solidFill>
              </a:rPr>
              <a:t>프로젝트</a:t>
            </a:r>
            <a:r>
              <a:rPr lang="ko-KR" altLang="en-US" dirty="0" smtClean="0"/>
              <a:t> </a:t>
            </a:r>
            <a:r>
              <a:rPr lang="ko-KR" altLang="en-US" dirty="0"/>
              <a:t>이름 입력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A9059-36D1-4F6B-A5C7-AA7C5A3F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68" y="1857079"/>
            <a:ext cx="6881567" cy="47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874625"/>
            <a:ext cx="6505575" cy="4791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5247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783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1565</Words>
  <Application>Microsoft Office PowerPoint</Application>
  <PresentationFormat>화면 슬라이드 쇼(4:3)</PresentationFormat>
  <Paragraphs>304</Paragraphs>
  <Slides>31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파일의  상태</vt:lpstr>
      <vt:lpstr>Initial Commit 만들기 </vt:lpstr>
      <vt:lpstr>Initial Commit 만들기 </vt:lpstr>
      <vt:lpstr>Initial Commit 만들기 </vt:lpstr>
      <vt:lpstr>Git Bash 동작</vt:lpstr>
      <vt:lpstr>복습</vt:lpstr>
      <vt:lpstr>Githosting</vt:lpstr>
      <vt:lpstr>원격저장소 연결</vt:lpstr>
      <vt:lpstr>원격저장소 연결</vt:lpstr>
      <vt:lpstr>원격저장소에서 복제하기</vt:lpstr>
      <vt:lpstr>원격저장소에서 활용하기</vt:lpstr>
      <vt:lpstr>협업하기</vt:lpstr>
      <vt:lpstr>협업하기</vt:lpstr>
      <vt:lpstr>협업하기</vt:lpstr>
      <vt:lpstr>협업하기</vt:lpstr>
      <vt:lpstr>Pull Request</vt:lpstr>
      <vt:lpstr>Pull Request</vt:lpstr>
      <vt:lpstr>협업시작하기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110</cp:revision>
  <dcterms:created xsi:type="dcterms:W3CDTF">2021-03-25T01:55:58Z</dcterms:created>
  <dcterms:modified xsi:type="dcterms:W3CDTF">2021-03-25T13:47:33Z</dcterms:modified>
</cp:coreProperties>
</file>