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502" r:id="rId37"/>
    <p:sldId id="504" r:id="rId38"/>
    <p:sldId id="499" r:id="rId39"/>
    <p:sldId id="5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baseline="0" dirty="0" smtClean="0"/>
              <a:t> false, true </a:t>
            </a:r>
            <a:r>
              <a:rPr lang="ko-KR" altLang="en-US" baseline="0" dirty="0" smtClean="0"/>
              <a:t>를 이용할 때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변경하였을 때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read-tree –mu HEAD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이용하여 </a:t>
            </a:r>
            <a:r>
              <a:rPr lang="en-US" altLang="ko-KR" baseline="0" dirty="0" smtClean="0"/>
              <a:t>ls –al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working directory </a:t>
            </a:r>
            <a:r>
              <a:rPr lang="ko-KR" altLang="en-US" baseline="0" dirty="0" smtClean="0"/>
              <a:t>의 파일 확인 함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false, true</a:t>
            </a:r>
            <a:r>
              <a:rPr lang="ko-KR" altLang="en-US" dirty="0" smtClean="0"/>
              <a:t>를 이용할 때</a:t>
            </a:r>
            <a:r>
              <a:rPr lang="en-US" altLang="ko-KR" dirty="0" smtClean="0"/>
              <a:t>, sparse-checkout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disabl</a:t>
            </a:r>
            <a:r>
              <a:rPr lang="ko-KR" altLang="en-US" baseline="0" dirty="0" smtClean="0"/>
              <a:t>은 먹지 않음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</a:rPr>
              <a:t>를 수행하면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setting</a:t>
            </a:r>
            <a:r>
              <a:rPr lang="ko-KR" altLang="en-US" dirty="0" smtClean="0">
                <a:solidFill>
                  <a:srgbClr val="FF0000"/>
                </a:solidFill>
              </a:rPr>
              <a:t>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보여줌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, disable</a:t>
            </a:r>
            <a:r>
              <a:rPr lang="ko-KR" altLang="en-US" dirty="0" smtClean="0">
                <a:solidFill>
                  <a:srgbClr val="FF0000"/>
                </a:solidFill>
              </a:rPr>
              <a:t>은  </a:t>
            </a:r>
            <a:r>
              <a:rPr lang="en-US" altLang="ko-KR" dirty="0" err="1" smtClean="0">
                <a:solidFill>
                  <a:srgbClr val="FF0000"/>
                </a:solidFill>
              </a:rPr>
              <a:t>core.sparseCheckout</a:t>
            </a:r>
            <a:r>
              <a:rPr lang="en-US" altLang="ko-KR" dirty="0" smtClean="0">
                <a:solidFill>
                  <a:srgbClr val="FF0000"/>
                </a:solidFill>
              </a:rPr>
              <a:t> false , true</a:t>
            </a:r>
            <a:r>
              <a:rPr lang="ko-KR" altLang="en-US" dirty="0" smtClean="0">
                <a:solidFill>
                  <a:srgbClr val="FF0000"/>
                </a:solidFill>
              </a:rPr>
              <a:t>변환과 </a:t>
            </a:r>
            <a:r>
              <a:rPr lang="ko-KR" altLang="en-US" dirty="0" err="1" smtClean="0">
                <a:solidFill>
                  <a:srgbClr val="FF0000"/>
                </a:solidFill>
              </a:rPr>
              <a:t>연관없음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 -f origin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github.com/fasthill/hello_python.git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차이가 없음</a:t>
            </a:r>
            <a:r>
              <a:rPr lang="en-US" altLang="ko-KR" dirty="0" smtClean="0">
                <a:solidFill>
                  <a:srgbClr val="FF0000"/>
                </a:solidFill>
              </a:rPr>
              <a:t>. –f option </a:t>
            </a:r>
            <a:r>
              <a:rPr lang="ko-KR" altLang="en-US" dirty="0" smtClean="0">
                <a:solidFill>
                  <a:srgbClr val="FF0000"/>
                </a:solidFill>
              </a:rPr>
              <a:t>차이가 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 origin main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disable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reapply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ls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read-tree –mu HEAD</a:t>
            </a:r>
            <a:r>
              <a:rPr lang="ko-KR" altLang="en-US" dirty="0" smtClean="0"/>
              <a:t>는 언제 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3186</Words>
  <Application>Microsoft Office PowerPoint</Application>
  <PresentationFormat>화면 슬라이드 쇼(4:3)</PresentationFormat>
  <Paragraphs>472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660</cp:revision>
  <dcterms:created xsi:type="dcterms:W3CDTF">2021-03-25T01:55:58Z</dcterms:created>
  <dcterms:modified xsi:type="dcterms:W3CDTF">2021-04-24T14:41:33Z</dcterms:modified>
</cp:coreProperties>
</file>