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369" r:id="rId2"/>
    <p:sldId id="377" r:id="rId3"/>
    <p:sldId id="261" r:id="rId4"/>
    <p:sldId id="352" r:id="rId5"/>
    <p:sldId id="328" r:id="rId6"/>
    <p:sldId id="329" r:id="rId7"/>
    <p:sldId id="353" r:id="rId8"/>
    <p:sldId id="330" r:id="rId9"/>
    <p:sldId id="331" r:id="rId10"/>
    <p:sldId id="333" r:id="rId11"/>
    <p:sldId id="334" r:id="rId12"/>
    <p:sldId id="332" r:id="rId13"/>
    <p:sldId id="335" r:id="rId14"/>
    <p:sldId id="336" r:id="rId15"/>
    <p:sldId id="338" r:id="rId16"/>
    <p:sldId id="339" r:id="rId17"/>
    <p:sldId id="340" r:id="rId18"/>
    <p:sldId id="342" r:id="rId19"/>
    <p:sldId id="341" r:id="rId20"/>
    <p:sldId id="343" r:id="rId21"/>
    <p:sldId id="344" r:id="rId22"/>
    <p:sldId id="346" r:id="rId23"/>
    <p:sldId id="345" r:id="rId24"/>
    <p:sldId id="350" r:id="rId25"/>
    <p:sldId id="349" r:id="rId26"/>
    <p:sldId id="348" r:id="rId27"/>
    <p:sldId id="347" r:id="rId28"/>
    <p:sldId id="351" r:id="rId29"/>
    <p:sldId id="283" r:id="rId30"/>
    <p:sldId id="354" r:id="rId31"/>
    <p:sldId id="356" r:id="rId32"/>
    <p:sldId id="359" r:id="rId33"/>
    <p:sldId id="357" r:id="rId34"/>
    <p:sldId id="361" r:id="rId35"/>
    <p:sldId id="362" r:id="rId36"/>
    <p:sldId id="360" r:id="rId37"/>
    <p:sldId id="373" r:id="rId38"/>
    <p:sldId id="372" r:id="rId39"/>
    <p:sldId id="371" r:id="rId40"/>
    <p:sldId id="374" r:id="rId41"/>
    <p:sldId id="375" r:id="rId42"/>
    <p:sldId id="376" r:id="rId43"/>
    <p:sldId id="370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0000FF"/>
    <a:srgbClr val="126C0E"/>
    <a:srgbClr val="1C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88292" autoAdjust="0"/>
  </p:normalViewPr>
  <p:slideViewPr>
    <p:cSldViewPr snapToGrid="0">
      <p:cViewPr varScale="1">
        <p:scale>
          <a:sx n="80" d="100"/>
          <a:sy n="80" d="100"/>
        </p:scale>
        <p:origin x="81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–u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/>
              <a:t>main br1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6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main</a:t>
            </a:r>
            <a:r>
              <a:rPr lang="ko-KR" altLang="en-US" dirty="0"/>
              <a:t>만 올라가 있는지 확이 필요 그런지 확인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3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집에서 작업한 것을 잊고 그냥 작업을 했을 경우 원격저장소의 내용과 상이할 경우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항상 </a:t>
            </a:r>
            <a:r>
              <a:rPr lang="en-US" altLang="ko-KR" dirty="0"/>
              <a:t>pull </a:t>
            </a:r>
            <a:r>
              <a:rPr lang="ko-KR" altLang="en-US" dirty="0"/>
              <a:t>먼저 실시해야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1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7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20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5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.wiki.kernel.org/index.php/GitHost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42975"/>
            <a:ext cx="6934200" cy="29908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1952625" y="3855908"/>
            <a:ext cx="69500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등록한 이메일 주소로 가서 확인 과정 진행</a:t>
            </a:r>
            <a:endParaRPr lang="en-US" altLang="ko-KR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27300" y="2476500"/>
            <a:ext cx="38735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2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5837"/>
            <a:ext cx="8810625" cy="503872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204787" y="3932237"/>
            <a:ext cx="27717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0000FF"/>
                </a:solidFill>
              </a:rPr>
              <a:t> 등록된 </a:t>
            </a:r>
            <a:r>
              <a:rPr lang="ko-KR" altLang="en-US" sz="1600">
                <a:solidFill>
                  <a:srgbClr val="0000FF"/>
                </a:solidFill>
              </a:rPr>
              <a:t>이메일 확인후 클릭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09" y="4025900"/>
            <a:ext cx="1504591" cy="323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2709" y="1117599"/>
            <a:ext cx="907691" cy="224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6964" y="43980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1477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35100"/>
            <a:ext cx="8537497" cy="430371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8509" y="2285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4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028700"/>
            <a:ext cx="8734425" cy="5126037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9109" y="5791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10089" y="5791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96695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" y="1368308"/>
            <a:ext cx="9079106" cy="483864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 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65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055828"/>
            <a:ext cx="9099796" cy="484967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0" idx="3"/>
          </p:cNvCxnSpPr>
          <p:nvPr/>
        </p:nvCxnSpPr>
        <p:spPr>
          <a:xfrm>
            <a:off x="8406699" y="1055828"/>
            <a:ext cx="343601" cy="67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1664" y="8865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71995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1351424"/>
            <a:ext cx="9164727" cy="488427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10809" y="42417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3022598"/>
            <a:ext cx="1250591" cy="254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개인 </a:t>
            </a:r>
            <a:r>
              <a:rPr lang="en-US" altLang="ko-KR" dirty="0"/>
              <a:t>profile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92774" y="2980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73923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352564"/>
            <a:ext cx="9114926" cy="4857736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배경 색 선정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87809" y="3428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774" y="33867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20456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409700"/>
            <a:ext cx="9103039" cy="48514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이메일 확인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87809" y="397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39328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35850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44"/>
            <a:ext cx="9139734" cy="487095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524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51942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6361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Githosting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→ </a:t>
            </a:r>
            <a:r>
              <a:rPr lang="en-US" altLang="ko-KR" dirty="0" err="1" smtClean="0"/>
              <a:t>githosting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서버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구축 및 운영 부담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hosting</a:t>
            </a:r>
            <a:r>
              <a:rPr lang="ko-KR" altLang="en-US" dirty="0" smtClean="0">
                <a:latin typeface="+mn-ea"/>
              </a:rPr>
              <a:t>서비스 사용시 설정이 쉽고 서버관리비용이 저렴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010652" y="6005454"/>
            <a:ext cx="5414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388A6"/>
                </a:solidFill>
                <a:latin typeface="Arial" panose="020B0604020202020204" pitchFamily="34" charset="0"/>
                <a:hlinkClick r:id="rId2"/>
              </a:rPr>
              <a:t>https://git.wiki.kernel.org/index.php/GitHosting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13" y="1706887"/>
            <a:ext cx="8958623" cy="4339669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840829" y="4932947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840829" y="5101389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40829" y="5630780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955" y="4155144"/>
            <a:ext cx="1914525" cy="781050"/>
          </a:xfrm>
          <a:prstGeom prst="rect">
            <a:avLst/>
          </a:prstGeom>
          <a:ln>
            <a:solidFill>
              <a:srgbClr val="333300"/>
            </a:solidFill>
          </a:ln>
          <a:effectLst/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955" y="5057859"/>
            <a:ext cx="2343203" cy="727752"/>
          </a:xfrm>
          <a:prstGeom prst="rect">
            <a:avLst/>
          </a:prstGeom>
          <a:ln>
            <a:solidFill>
              <a:srgbClr val="333300"/>
            </a:solidFill>
          </a:ln>
          <a:effectLst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1941" y="3822784"/>
            <a:ext cx="1073294" cy="11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5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71600"/>
            <a:ext cx="9103039" cy="48514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22868" y="2108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5400" y="97819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오른쪽 </a:t>
            </a:r>
            <a:r>
              <a:rPr lang="en-US" altLang="ko-KR" sz="1200" dirty="0"/>
              <a:t>+ </a:t>
            </a:r>
            <a:r>
              <a:rPr lang="ko-KR" altLang="en-US" sz="1200" dirty="0"/>
              <a:t>클릭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8196192" y="1255189"/>
            <a:ext cx="304267" cy="72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62962" y="2971799"/>
            <a:ext cx="2009293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rgbClr val="0000FF"/>
                </a:solidFill>
              </a:rPr>
              <a:t>② 저장소 이름 입력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25900" y="3251200"/>
            <a:ext cx="641487" cy="190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63700" y="4375150"/>
            <a:ext cx="647700" cy="952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0516" y="1141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8665" y="42058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330553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104"/>
            <a:ext cx="9147315" cy="487499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이름 </a:t>
            </a:r>
            <a:r>
              <a:rPr lang="en-US" altLang="ko-KR" dirty="0"/>
              <a:t>: </a:t>
            </a:r>
            <a:r>
              <a:rPr lang="en-US" altLang="ko-KR" dirty="0" err="1"/>
              <a:t>my_first_repo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58769" y="5740399"/>
            <a:ext cx="1094032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74569" y="3308350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445000" y="2482850"/>
            <a:ext cx="1026869" cy="247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74569" y="3680888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3734" y="5740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668910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61094"/>
            <a:ext cx="9122752" cy="486190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등록 후 첫 화면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14400" y="3632200"/>
            <a:ext cx="292100" cy="4064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25769" y="54863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8882" y="5715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83370" y="2276669"/>
            <a:ext cx="400768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1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50698" cy="48768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004769" y="32257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3769" y="32257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01669" y="1331389"/>
            <a:ext cx="700331" cy="185419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01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6" y="1267684"/>
            <a:ext cx="8956874" cy="499817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85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303134"/>
            <a:ext cx="9160016" cy="4881766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 rot="2957464">
            <a:off x="336351" y="2159000"/>
            <a:ext cx="508000" cy="254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500" y="2561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693456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302"/>
            <a:ext cx="9141314" cy="487179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Sign in </a:t>
            </a:r>
            <a:r>
              <a:rPr lang="ko-KR" altLang="en-US" dirty="0"/>
              <a:t>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9166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87323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1700" y="3056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574801" y="3162300"/>
            <a:ext cx="596899" cy="63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61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91198"/>
            <a:ext cx="9113927" cy="48572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원격저장소 연결을 위한  화면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주소 </a:t>
            </a:r>
            <a:r>
              <a:rPr lang="en-US" altLang="ko-KR" dirty="0"/>
              <a:t>copy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92300" y="1331389"/>
            <a:ext cx="1079500" cy="181821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77869" y="31368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811664" y="3263899"/>
            <a:ext cx="367136" cy="34290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92301" y="3136898"/>
            <a:ext cx="419100" cy="22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4929" y="363220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혹은 여기를 클릭하여 복사</a:t>
            </a:r>
          </a:p>
        </p:txBody>
      </p:sp>
    </p:spTree>
    <p:extLst>
      <p:ext uri="{BB962C8B-B14F-4D97-AF65-F5344CB8AC3E}">
        <p14:creationId xmlns:p14="http://schemas.microsoft.com/office/powerpoint/2010/main" val="3605844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237195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 저장소 주소 연결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add origin </a:t>
            </a:r>
            <a:r>
              <a:rPr lang="en-US" altLang="ko-KR" dirty="0">
                <a:latin typeface="+mn-ea"/>
              </a:rPr>
              <a:t>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최초 </a:t>
            </a:r>
            <a:r>
              <a:rPr lang="ko-KR" altLang="en-US" dirty="0" err="1">
                <a:latin typeface="+mn-ea"/>
              </a:rPr>
              <a:t>연결시</a:t>
            </a:r>
            <a:r>
              <a:rPr lang="ko-KR" altLang="en-US" dirty="0">
                <a:latin typeface="+mn-ea"/>
              </a:rPr>
              <a:t> 한 번만 수행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-v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B9081-48C1-4CAD-A063-C53B320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92500"/>
            <a:ext cx="6934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89"/>
            <a:ext cx="9162494" cy="48830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연결 </a:t>
            </a:r>
            <a:r>
              <a:rPr lang="en-US" altLang="ko-KR" dirty="0"/>
              <a:t>(https://github.com)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61361" y="1937982"/>
            <a:ext cx="655093" cy="34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195" y="52543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91389" y="2279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4689" y="568807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혹은 여기를 클릭</a:t>
            </a:r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 처음 자료 보내기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36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자료 보내기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최초 자료 보내기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–u origin main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--set-upstream origin main 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이후에는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</a:t>
            </a:r>
            <a:r>
              <a:rPr lang="ko-KR" altLang="en-US" dirty="0">
                <a:latin typeface="+mn-ea"/>
              </a:rPr>
              <a:t>만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뜻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원격저장소인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보내고 일치시킨다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화면이 나오면 </a:t>
            </a:r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아무런 질문이 나오지 이미 </a:t>
            </a:r>
            <a:r>
              <a:rPr lang="en-US" altLang="ko-KR" dirty="0">
                <a:latin typeface="+mn-ea"/>
              </a:rPr>
              <a:t>sign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in</a:t>
            </a:r>
            <a:r>
              <a:rPr lang="ko-KR" altLang="en-US" dirty="0">
                <a:latin typeface="+mn-ea"/>
              </a:rPr>
              <a:t> 상태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FAFB0-E457-40DC-AC11-F53D7DBC0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04" y="3456299"/>
            <a:ext cx="2170146" cy="1893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FE6438-20B9-430C-A8AA-DE75EE3D2B5A}"/>
              </a:ext>
            </a:extLst>
          </p:cNvPr>
          <p:cNvSpPr/>
          <p:nvPr/>
        </p:nvSpPr>
        <p:spPr>
          <a:xfrm>
            <a:off x="5152053" y="4242226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03690D-B1E7-4954-BE94-9F0AB1CAB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871" y="5545766"/>
            <a:ext cx="2188397" cy="906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EB80A3-B804-4B2F-8C4E-F96B53EE514C}"/>
              </a:ext>
            </a:extLst>
          </p:cNvPr>
          <p:cNvSpPr txBox="1"/>
          <p:nvPr/>
        </p:nvSpPr>
        <p:spPr>
          <a:xfrm>
            <a:off x="6344765" y="43723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75D4713-57EF-4511-B6F8-FFC8C43DF070}"/>
              </a:ext>
            </a:extLst>
          </p:cNvPr>
          <p:cNvSpPr/>
          <p:nvPr/>
        </p:nvSpPr>
        <p:spPr>
          <a:xfrm rot="5400000">
            <a:off x="5675873" y="5258753"/>
            <a:ext cx="220592" cy="30777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2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reload </a:t>
            </a:r>
            <a:r>
              <a:rPr lang="ko-KR" altLang="en-US" dirty="0">
                <a:latin typeface="+mn-ea"/>
              </a:rPr>
              <a:t>버튼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url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주소칸</a:t>
            </a:r>
            <a:r>
              <a:rPr lang="ko-KR" altLang="en-US" dirty="0">
                <a:latin typeface="+mn-ea"/>
              </a:rPr>
              <a:t>  앞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 후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push </a:t>
            </a:r>
            <a:r>
              <a:rPr lang="ko-KR" altLang="en-US" dirty="0">
                <a:latin typeface="+mn-ea"/>
              </a:rPr>
              <a:t>등 원격저장소의 내용이 바뀌는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반드시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reload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버튼을 클릭하여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43964"/>
            <a:ext cx="4230688" cy="7535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14500" y="2043964"/>
            <a:ext cx="482599" cy="30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965" y="1900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7A829-97EB-4C1B-83F2-0E3ACA78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7" y="3369339"/>
            <a:ext cx="7315200" cy="27455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6194033" y="4571999"/>
            <a:ext cx="543739" cy="174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BD23B-914C-4A7E-BB7F-6B872BAE85B3}"/>
              </a:ext>
            </a:extLst>
          </p:cNvPr>
          <p:cNvSpPr txBox="1"/>
          <p:nvPr/>
        </p:nvSpPr>
        <p:spPr>
          <a:xfrm>
            <a:off x="6758320" y="46266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79AF30-3635-40D8-94EA-2264669C41C6}"/>
              </a:ext>
            </a:extLst>
          </p:cNvPr>
          <p:cNvCxnSpPr>
            <a:cxnSpLocks/>
          </p:cNvCxnSpPr>
          <p:nvPr/>
        </p:nvCxnSpPr>
        <p:spPr>
          <a:xfrm>
            <a:off x="1941816" y="2349500"/>
            <a:ext cx="606175" cy="1079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60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로컬에서 진행된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히스토리가 그대로 저장된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D4ED46D-EE43-4A09-BD2E-4AB8A1F7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03261"/>
            <a:ext cx="5774076" cy="39144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5385AE-173C-4689-996A-DDE09BE3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2354816"/>
            <a:ext cx="3705225" cy="3552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5843993" y="2516160"/>
            <a:ext cx="77256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BDCAFF-64E0-4B64-AE0B-102DD045467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39820" y="2619407"/>
            <a:ext cx="604173" cy="29614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A0339C-7CF1-4B6F-A8A9-D0B888A21A3C}"/>
              </a:ext>
            </a:extLst>
          </p:cNvPr>
          <p:cNvSpPr/>
          <p:nvPr/>
        </p:nvSpPr>
        <p:spPr>
          <a:xfrm>
            <a:off x="6606283" y="3201959"/>
            <a:ext cx="237785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63B41E-729C-4BF8-9418-A885556CE2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28717" y="3305206"/>
            <a:ext cx="4377566" cy="49392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7D4905-E103-4456-B259-90E86181F51E}"/>
              </a:ext>
            </a:extLst>
          </p:cNvPr>
          <p:cNvSpPr txBox="1"/>
          <p:nvPr/>
        </p:nvSpPr>
        <p:spPr>
          <a:xfrm>
            <a:off x="5347672" y="5927715"/>
            <a:ext cx="3928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Bash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$ git –branches –</a:t>
            </a:r>
            <a:r>
              <a:rPr lang="en-US" altLang="ko-KR" sz="1400" dirty="0" err="1">
                <a:latin typeface="+mn-ea"/>
              </a:rPr>
              <a:t>oneline</a:t>
            </a:r>
            <a:r>
              <a:rPr lang="en-US" altLang="ko-KR" sz="1400" dirty="0">
                <a:latin typeface="+mn-ea"/>
              </a:rPr>
              <a:t> –graph 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597FD-B153-4E46-B352-B126024835A0}"/>
              </a:ext>
            </a:extLst>
          </p:cNvPr>
          <p:cNvSpPr txBox="1"/>
          <p:nvPr/>
        </p:nvSpPr>
        <p:spPr>
          <a:xfrm>
            <a:off x="1004968" y="5927715"/>
            <a:ext cx="3320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19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원격에는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브랜치만</a:t>
            </a:r>
            <a:r>
              <a:rPr lang="ko-KR" altLang="en-US" dirty="0">
                <a:latin typeface="+mn-ea"/>
              </a:rPr>
              <a:t> 존재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로컬에는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존재 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310EF-FFB4-42B1-BF0C-812C862B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3" y="2067716"/>
            <a:ext cx="7315200" cy="2745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91362E-5FD5-4203-89CE-73475B897CA9}"/>
              </a:ext>
            </a:extLst>
          </p:cNvPr>
          <p:cNvSpPr/>
          <p:nvPr/>
        </p:nvSpPr>
        <p:spPr>
          <a:xfrm>
            <a:off x="1640133" y="2869224"/>
            <a:ext cx="640731" cy="22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3036C5-4D2A-4AF9-B204-30B2898D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13" y="5300213"/>
            <a:ext cx="57340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43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도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원할 경우 아래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</a:t>
            </a:r>
            <a:r>
              <a:rPr lang="ko-KR" altLang="en-US" dirty="0">
                <a:latin typeface="+mn-ea"/>
              </a:rPr>
              <a:t>하여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 feature-1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 –u origin feature-1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이후는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만 진행 </a:t>
            </a:r>
            <a:r>
              <a:rPr lang="en-US" altLang="ko-KR" dirty="0">
                <a:latin typeface="+mn-ea"/>
              </a:rPr>
              <a:t>(feature-1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전체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–all { -</a:t>
            </a:r>
            <a:r>
              <a:rPr lang="en-US" altLang="ko-KR">
                <a:latin typeface="+mn-ea"/>
              </a:rPr>
              <a:t>u origin }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CC030-D6C9-4619-A019-7025F58E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68" y="4316666"/>
            <a:ext cx="73818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75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개로 변경됨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명은 로컬과 동일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7CA4A-4BAE-4EEE-B188-5E79F508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275877"/>
            <a:ext cx="7850366" cy="34615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835E-8371-4742-A099-3D1DCC4D1624}"/>
              </a:ext>
            </a:extLst>
          </p:cNvPr>
          <p:cNvSpPr/>
          <p:nvPr/>
        </p:nvSpPr>
        <p:spPr>
          <a:xfrm>
            <a:off x="539551" y="3084981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B080FF-FAEC-4F44-B3B5-D55D4854F3CC}"/>
              </a:ext>
            </a:extLst>
          </p:cNvPr>
          <p:cNvCxnSpPr>
            <a:cxnSpLocks/>
          </p:cNvCxnSpPr>
          <p:nvPr/>
        </p:nvCxnSpPr>
        <p:spPr>
          <a:xfrm>
            <a:off x="841638" y="3298004"/>
            <a:ext cx="329616" cy="26199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6F5E9A-BA46-4DD3-BE9F-F50615EB92D0}"/>
              </a:ext>
            </a:extLst>
          </p:cNvPr>
          <p:cNvSpPr txBox="1"/>
          <p:nvPr/>
        </p:nvSpPr>
        <p:spPr>
          <a:xfrm>
            <a:off x="149739" y="30849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7384A-3C1A-4D33-8A06-225939D42543}"/>
              </a:ext>
            </a:extLst>
          </p:cNvPr>
          <p:cNvSpPr/>
          <p:nvPr/>
        </p:nvSpPr>
        <p:spPr>
          <a:xfrm>
            <a:off x="1713782" y="3084981"/>
            <a:ext cx="772564" cy="20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EF7B7A-3B3D-4441-B2A1-26EFD5BBF0C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713782" y="1921267"/>
            <a:ext cx="386282" cy="116371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D769E4-9DE4-46BA-BF96-F9A4E5598733}"/>
              </a:ext>
            </a:extLst>
          </p:cNvPr>
          <p:cNvSpPr/>
          <p:nvPr/>
        </p:nvSpPr>
        <p:spPr>
          <a:xfrm>
            <a:off x="623306" y="4508837"/>
            <a:ext cx="772564" cy="4946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4900C1-E973-4763-8EE6-3BE73FB15C8C}"/>
              </a:ext>
            </a:extLst>
          </p:cNvPr>
          <p:cNvCxnSpPr>
            <a:cxnSpLocks/>
          </p:cNvCxnSpPr>
          <p:nvPr/>
        </p:nvCxnSpPr>
        <p:spPr>
          <a:xfrm flipH="1">
            <a:off x="1430906" y="3345123"/>
            <a:ext cx="669159" cy="128110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61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1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 두 가지의 폴더 만들기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폴더 명 </a:t>
            </a:r>
            <a:r>
              <a:rPr lang="en-US" altLang="ko-KR" dirty="0">
                <a:latin typeface="+mn-ea"/>
              </a:rPr>
              <a:t>: home, school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>
                <a:latin typeface="+mn-ea"/>
              </a:rPr>
              <a:t>PC</a:t>
            </a:r>
            <a:r>
              <a:rPr lang="ko-KR" altLang="en-US" dirty="0">
                <a:latin typeface="+mn-ea"/>
              </a:rPr>
              <a:t>에</a:t>
            </a:r>
            <a:r>
              <a:rPr lang="en-US" altLang="ko-KR" dirty="0">
                <a:latin typeface="+mn-ea"/>
              </a:rPr>
              <a:t> school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학교에서 숙제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화면위에서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branch –M main # 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master</a:t>
            </a:r>
            <a:r>
              <a:rPr lang="ko-KR" altLang="en-US" dirty="0">
                <a:latin typeface="+mn-ea"/>
              </a:rPr>
              <a:t>일 경우 수정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program.txt </a:t>
            </a:r>
            <a:r>
              <a:rPr lang="ko-KR" altLang="en-US" dirty="0">
                <a:latin typeface="+mn-ea"/>
              </a:rPr>
              <a:t>만들기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내용 </a:t>
            </a:r>
            <a:r>
              <a:rPr lang="ko-KR" altLang="en-US" dirty="0" err="1">
                <a:latin typeface="+mn-ea"/>
              </a:rPr>
              <a:t>첫줄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‘commit from school’</a:t>
            </a:r>
          </a:p>
          <a:p>
            <a:pPr marL="266700" lvl="1" indent="0">
              <a:buNone/>
            </a:pPr>
            <a:endParaRPr lang="en-US" altLang="ko-KR" sz="1600" b="0" dirty="0"/>
          </a:p>
          <a:p>
            <a:pPr marL="539750" indent="-276225">
              <a:buFont typeface="+mj-ea"/>
              <a:buAutoNum type="circleNumDbPlain" startAt="2"/>
            </a:pPr>
            <a:r>
              <a:rPr lang="ko-KR" altLang="en-US" sz="1600" b="0" dirty="0"/>
              <a:t>각자의 </a:t>
            </a:r>
            <a:r>
              <a:rPr lang="en-US" altLang="ko-KR" sz="1600" b="0" dirty="0" err="1"/>
              <a:t>github</a:t>
            </a:r>
            <a:r>
              <a:rPr lang="ko-KR" altLang="en-US" sz="1600" b="0" dirty="0"/>
              <a:t>계정에 </a:t>
            </a:r>
            <a:r>
              <a:rPr lang="en-US" altLang="ko-KR" sz="1600" b="0" dirty="0"/>
              <a:t>repository </a:t>
            </a:r>
            <a:r>
              <a:rPr lang="ko-KR" altLang="en-US" sz="1600" b="0" dirty="0"/>
              <a:t>만들기 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저장소명</a:t>
            </a:r>
            <a:r>
              <a:rPr lang="en-US" altLang="ko-KR" sz="1600" b="0" dirty="0"/>
              <a:t>: homework)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1515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1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로컬저장소와 원격저장소 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add origin &lt;homework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–v # remote</a:t>
            </a:r>
            <a:r>
              <a:rPr lang="ko-KR" altLang="en-US" dirty="0">
                <a:latin typeface="+mn-ea"/>
              </a:rPr>
              <a:t> 연결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–u origin main</a:t>
            </a:r>
          </a:p>
          <a:p>
            <a:pPr marL="609600" lvl="1" indent="-34290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School</a:t>
            </a:r>
            <a:r>
              <a:rPr lang="ko-KR" altLang="en-US" dirty="0">
                <a:latin typeface="+mn-ea"/>
              </a:rPr>
              <a:t> 폴더에서 </a:t>
            </a:r>
            <a:r>
              <a:rPr lang="en-US" altLang="ko-KR" dirty="0">
                <a:latin typeface="+mn-ea"/>
              </a:rPr>
              <a:t>bash out</a:t>
            </a: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학교에서 작업 끝</a:t>
            </a:r>
            <a:endParaRPr lang="en-US" altLang="ko-KR" dirty="0">
              <a:latin typeface="+mn-ea"/>
            </a:endParaRP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6475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125984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092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>
                <a:latin typeface="+mn-ea"/>
              </a:rPr>
              <a:t>PC</a:t>
            </a:r>
            <a:r>
              <a:rPr lang="ko-KR" altLang="en-US" dirty="0">
                <a:latin typeface="+mn-ea"/>
              </a:rPr>
              <a:t>에</a:t>
            </a:r>
            <a:r>
              <a:rPr lang="en-US" altLang="ko-KR" dirty="0">
                <a:latin typeface="+mn-ea"/>
              </a:rPr>
              <a:t> home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집에서 숙제 계속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  # clone</a:t>
            </a:r>
            <a:r>
              <a:rPr lang="ko-KR" altLang="en-US" dirty="0">
                <a:latin typeface="+mn-ea"/>
              </a:rPr>
              <a:t> 방식은 후에 실습 예정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–M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add origin &lt;homework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 origin main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(--set-upstream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추가 확인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집에서 작업 추가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‘commit from home’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–u origin main</a:t>
            </a: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sz="11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집에서 작업 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1087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(conflict </a:t>
            </a:r>
            <a:r>
              <a:rPr lang="ko-KR" altLang="en-US" dirty="0">
                <a:latin typeface="+mn-ea"/>
              </a:rPr>
              <a:t>발생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다음날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가정하여</a:t>
            </a:r>
            <a:r>
              <a:rPr lang="en-US" altLang="ko-KR" dirty="0">
                <a:latin typeface="+mn-ea"/>
              </a:rPr>
              <a:t>, school </a:t>
            </a:r>
            <a:r>
              <a:rPr lang="ko-KR" altLang="en-US" dirty="0">
                <a:latin typeface="+mn-ea"/>
              </a:rPr>
              <a:t>폴더 내에서 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 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다시 작업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‘2nd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BDA1C5-44ED-4443-A8E3-F41B3629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55" y="4584456"/>
            <a:ext cx="7534275" cy="15811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63998A-428C-4338-B794-4C772D1BC37F}"/>
              </a:ext>
            </a:extLst>
          </p:cNvPr>
          <p:cNvSpPr/>
          <p:nvPr/>
        </p:nvSpPr>
        <p:spPr>
          <a:xfrm>
            <a:off x="1004156" y="5737456"/>
            <a:ext cx="4951167" cy="2178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1" y="904844"/>
            <a:ext cx="71342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70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학교에서 다시 작업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다음날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가정하여</a:t>
            </a:r>
            <a:r>
              <a:rPr lang="en-US" altLang="ko-KR" dirty="0">
                <a:latin typeface="+mn-ea"/>
              </a:rPr>
              <a:t>, school </a:t>
            </a:r>
            <a:r>
              <a:rPr lang="ko-KR" altLang="en-US" dirty="0">
                <a:latin typeface="+mn-ea"/>
              </a:rPr>
              <a:t>폴더 내에서 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{origin main}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저장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닫기</a:t>
            </a: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605EA3-05B5-45DA-8FE6-B2EB0E596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2857500"/>
            <a:ext cx="7105650" cy="571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679F5B8-4936-4886-9E50-31713BD8911B}"/>
              </a:ext>
            </a:extLst>
          </p:cNvPr>
          <p:cNvSpPr/>
          <p:nvPr/>
        </p:nvSpPr>
        <p:spPr>
          <a:xfrm>
            <a:off x="1019175" y="3010870"/>
            <a:ext cx="5065102" cy="1778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BB9646-1AD9-4E33-9B7F-2CDBB0A21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37" y="3871294"/>
            <a:ext cx="4438650" cy="21907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289425-615E-49E8-9997-6E339AE41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133" y="4160836"/>
            <a:ext cx="1895475" cy="130492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62DFE3-50D3-4FD0-B9B9-CF2154BE8005}"/>
              </a:ext>
            </a:extLst>
          </p:cNvPr>
          <p:cNvCxnSpPr>
            <a:cxnSpLocks/>
          </p:cNvCxnSpPr>
          <p:nvPr/>
        </p:nvCxnSpPr>
        <p:spPr>
          <a:xfrm>
            <a:off x="2532185" y="4677508"/>
            <a:ext cx="3704492" cy="13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6685C8-0CD3-478D-AE61-E7A87066C2DE}"/>
              </a:ext>
            </a:extLst>
          </p:cNvPr>
          <p:cNvCxnSpPr>
            <a:cxnSpLocks/>
          </p:cNvCxnSpPr>
          <p:nvPr/>
        </p:nvCxnSpPr>
        <p:spPr>
          <a:xfrm flipV="1">
            <a:off x="2379785" y="4966550"/>
            <a:ext cx="3856892" cy="70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A8E699-6F44-4431-B959-771C7966E745}"/>
              </a:ext>
            </a:extLst>
          </p:cNvPr>
          <p:cNvCxnSpPr>
            <a:cxnSpLocks/>
          </p:cNvCxnSpPr>
          <p:nvPr/>
        </p:nvCxnSpPr>
        <p:spPr>
          <a:xfrm>
            <a:off x="2441834" y="4868299"/>
            <a:ext cx="3794843" cy="28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759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학교에서 다시 작업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539750" lvl="1" indent="-27305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계속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‘3rd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주의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작업전에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먼저 시행해서 최근에 수정된 자료로 작업해야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9568" y="4644022"/>
            <a:ext cx="5101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push, pull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branch(commit object)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단위로 움직임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92333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C557CD37-17A5-489B-B794-0E9656A2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16" y="4766466"/>
            <a:ext cx="6400800" cy="523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원격저장소 만들고 삭제하기 연습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2976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latin typeface="+mn-ea"/>
              </a:rPr>
              <a:t>연습을 위한 저장소 만들고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/>
              <a:t>삭제하기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609600" lvl="1" indent="-3429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Repository </a:t>
            </a:r>
            <a:r>
              <a:rPr lang="ko-KR" altLang="en-US" dirty="0">
                <a:latin typeface="+mn-ea"/>
              </a:rPr>
              <a:t>만들기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홈 화면 </a:t>
            </a:r>
            <a:r>
              <a:rPr lang="ko-KR" altLang="en-US" dirty="0" err="1">
                <a:latin typeface="+mn-ea"/>
              </a:rPr>
              <a:t>왼쪽위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octocat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클릭 → </a:t>
            </a:r>
            <a:r>
              <a:rPr lang="en-US" altLang="ko-KR" dirty="0">
                <a:latin typeface="+mn-ea"/>
              </a:rPr>
              <a:t>new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Repository </a:t>
            </a:r>
            <a:r>
              <a:rPr lang="ko-KR" altLang="en-US" dirty="0">
                <a:latin typeface="+mn-ea"/>
              </a:rPr>
              <a:t>이름 넣고 → </a:t>
            </a:r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 정하고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Create Repository </a:t>
            </a:r>
            <a:r>
              <a:rPr lang="ko-KR" altLang="en-US" dirty="0">
                <a:latin typeface="+mn-ea"/>
              </a:rPr>
              <a:t>클릭</a:t>
            </a:r>
            <a:r>
              <a:rPr lang="en-US" altLang="ko-KR" dirty="0">
                <a:latin typeface="+mn-ea"/>
              </a:rPr>
              <a:t> </a:t>
            </a:r>
          </a:p>
          <a:p>
            <a:pPr marL="609600" lvl="1" indent="-3429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삭제하기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삭제하고자 하는 </a:t>
            </a:r>
            <a:r>
              <a:rPr lang="en-US" altLang="ko-KR" dirty="0">
                <a:latin typeface="+mn-ea"/>
              </a:rPr>
              <a:t>repo </a:t>
            </a:r>
            <a:r>
              <a:rPr lang="ko-KR" altLang="en-US" dirty="0">
                <a:latin typeface="+mn-ea"/>
              </a:rPr>
              <a:t>첫 화면에서 </a:t>
            </a:r>
            <a:r>
              <a:rPr lang="en-US" altLang="ko-KR" dirty="0">
                <a:latin typeface="+mn-ea"/>
              </a:rPr>
              <a:t>settings </a:t>
            </a:r>
            <a:r>
              <a:rPr lang="ko-KR" altLang="en-US" dirty="0">
                <a:latin typeface="+mn-ea"/>
              </a:rPr>
              <a:t>선택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setting</a:t>
            </a:r>
            <a:r>
              <a:rPr lang="ko-KR" altLang="en-US" dirty="0">
                <a:latin typeface="+mn-ea"/>
              </a:rPr>
              <a:t>화면에서 바닥까지 스크롤 다운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Danger Zone </a:t>
            </a:r>
            <a:r>
              <a:rPr lang="ko-KR" altLang="en-US" dirty="0">
                <a:latin typeface="+mn-ea"/>
              </a:rPr>
              <a:t>박스 보임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번째 </a:t>
            </a:r>
            <a:r>
              <a:rPr lang="en-US" altLang="ko-KR" dirty="0">
                <a:latin typeface="+mn-ea"/>
              </a:rPr>
              <a:t>Delete this repository 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2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지우고자 하는 </a:t>
            </a:r>
            <a:r>
              <a:rPr lang="en-US" altLang="ko-KR" dirty="0">
                <a:latin typeface="+mn-ea"/>
              </a:rPr>
              <a:t>repo</a:t>
            </a:r>
            <a:r>
              <a:rPr lang="ko-KR" altLang="en-US" dirty="0">
                <a:latin typeface="+mn-ea"/>
              </a:rPr>
              <a:t>명칭을 똑같이 작성 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버튼 클릭                     </a:t>
            </a:r>
            <a:r>
              <a:rPr lang="en-US" altLang="ko-KR" dirty="0">
                <a:latin typeface="+mn-ea"/>
              </a:rPr>
              <a:t>--- </a:t>
            </a:r>
            <a:r>
              <a:rPr lang="ko-KR" altLang="en-US" dirty="0">
                <a:latin typeface="+mn-ea"/>
              </a:rPr>
              <a:t>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21FE1C-BF8E-46F0-A0B9-C5A24225F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453" y="1254370"/>
            <a:ext cx="3048000" cy="12001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698114-687E-4907-ABF5-C28CB5622F32}"/>
              </a:ext>
            </a:extLst>
          </p:cNvPr>
          <p:cNvCxnSpPr>
            <a:cxnSpLocks/>
          </p:cNvCxnSpPr>
          <p:nvPr/>
        </p:nvCxnSpPr>
        <p:spPr>
          <a:xfrm flipV="1">
            <a:off x="3704095" y="1516387"/>
            <a:ext cx="2192613" cy="321393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A45C8E-AE48-4F7A-890C-511CC9B1568D}"/>
              </a:ext>
            </a:extLst>
          </p:cNvPr>
          <p:cNvCxnSpPr>
            <a:cxnSpLocks/>
          </p:cNvCxnSpPr>
          <p:nvPr/>
        </p:nvCxnSpPr>
        <p:spPr>
          <a:xfrm>
            <a:off x="4891563" y="1985453"/>
            <a:ext cx="2810499" cy="171594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087FA42-25BE-4B29-8220-6469701F1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68" y="3664395"/>
            <a:ext cx="8146369" cy="409137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5B84F8-001B-42CD-BC36-652F8DE87167}"/>
              </a:ext>
            </a:extLst>
          </p:cNvPr>
          <p:cNvCxnSpPr>
            <a:cxnSpLocks/>
          </p:cNvCxnSpPr>
          <p:nvPr/>
        </p:nvCxnSpPr>
        <p:spPr>
          <a:xfrm>
            <a:off x="5589222" y="3492801"/>
            <a:ext cx="2717010" cy="376162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3739CC5-F57D-4B4E-84B5-7607957CC435}"/>
              </a:ext>
            </a:extLst>
          </p:cNvPr>
          <p:cNvCxnSpPr>
            <a:cxnSpLocks/>
          </p:cNvCxnSpPr>
          <p:nvPr/>
        </p:nvCxnSpPr>
        <p:spPr>
          <a:xfrm>
            <a:off x="4478216" y="4625731"/>
            <a:ext cx="1266092" cy="2620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7A74C751-B055-47D3-BBBF-204A4E564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261" y="5376311"/>
            <a:ext cx="4019570" cy="1076035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88D8E9-48FD-474A-BFC8-BE3CD7582323}"/>
              </a:ext>
            </a:extLst>
          </p:cNvPr>
          <p:cNvCxnSpPr/>
          <p:nvPr/>
        </p:nvCxnSpPr>
        <p:spPr>
          <a:xfrm>
            <a:off x="5896708" y="5615355"/>
            <a:ext cx="8458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F4264EA-AECC-4551-BBA4-11F7FC56CFAA}"/>
              </a:ext>
            </a:extLst>
          </p:cNvPr>
          <p:cNvCxnSpPr>
            <a:cxnSpLocks/>
          </p:cNvCxnSpPr>
          <p:nvPr/>
        </p:nvCxnSpPr>
        <p:spPr>
          <a:xfrm flipH="1">
            <a:off x="6189785" y="5661471"/>
            <a:ext cx="129863" cy="1929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B2C802-9ED9-49EA-8149-A045E5B691E3}"/>
              </a:ext>
            </a:extLst>
          </p:cNvPr>
          <p:cNvCxnSpPr>
            <a:cxnSpLocks/>
          </p:cNvCxnSpPr>
          <p:nvPr/>
        </p:nvCxnSpPr>
        <p:spPr>
          <a:xfrm>
            <a:off x="2110155" y="5914328"/>
            <a:ext cx="3153507" cy="2620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7321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아무런 내용이나 변경 수정하고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별로 아래 명령 연습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log –branches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--branches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59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43012"/>
            <a:ext cx="5905500" cy="482917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9377" y="54702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1689" y="58797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7696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927100"/>
            <a:ext cx="7334250" cy="52514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7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6" y="1612899"/>
            <a:ext cx="7829468" cy="30226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9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960437"/>
            <a:ext cx="6061075" cy="5267325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6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473200"/>
            <a:ext cx="7834414" cy="38862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2609" y="4483100"/>
            <a:ext cx="3725246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1959" y="51901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41927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2885</TotalTime>
  <Words>1184</Words>
  <Application>Microsoft Office PowerPoint</Application>
  <PresentationFormat>화면 슬라이드 쇼(4:3)</PresentationFormat>
  <Paragraphs>248</Paragraphs>
  <Slides>43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Githosting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원격저장소 연결을 위한  화면</vt:lpstr>
      <vt:lpstr>원격저장소 연결</vt:lpstr>
      <vt:lpstr>원격저장소에 처음 자료 보내기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원격저장소 만들고 삭제하기 연습</vt:lpstr>
      <vt:lpstr>원격저장소 자료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447</cp:revision>
  <dcterms:created xsi:type="dcterms:W3CDTF">2021-03-25T01:55:58Z</dcterms:created>
  <dcterms:modified xsi:type="dcterms:W3CDTF">2021-04-13T13:03:39Z</dcterms:modified>
</cp:coreProperties>
</file>