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6" r:id="rId42"/>
    <p:sldId id="37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 있는지 확이 필요 그런지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err="1">
                <a:latin typeface="+mn-ea"/>
              </a:rPr>
              <a:t>첫줄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out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origin main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(--set-upstream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추가 확인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857500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3010870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871294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160836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677508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966550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868299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568" y="4644022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push, pull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branch(commit object)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단위로 움직임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C557CD37-17A5-489B-B794-0E9656A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16" y="4766466"/>
            <a:ext cx="6400800" cy="523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원격저장소 만들고 삭제하기 연습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2976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+mn-ea"/>
              </a:rPr>
              <a:t>연습을 위한 저장소 만들고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/>
              <a:t>삭제하기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3429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만들기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홈 화면 </a:t>
            </a:r>
            <a:r>
              <a:rPr lang="ko-KR" altLang="en-US" dirty="0" err="1">
                <a:latin typeface="+mn-ea"/>
              </a:rPr>
              <a:t>왼쪽위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octocat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클릭 → </a:t>
            </a:r>
            <a:r>
              <a:rPr lang="en-US" altLang="ko-KR" dirty="0">
                <a:latin typeface="+mn-ea"/>
              </a:rPr>
              <a:t>new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이름 넣고 → </a:t>
            </a:r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 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Create Repository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pPr marL="609600" lvl="1" indent="-3429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삭제하고자 하는 </a:t>
            </a:r>
            <a:r>
              <a:rPr lang="en-US" altLang="ko-KR" dirty="0">
                <a:latin typeface="+mn-ea"/>
              </a:rPr>
              <a:t>repo </a:t>
            </a:r>
            <a:r>
              <a:rPr lang="ko-KR" altLang="en-US" dirty="0">
                <a:latin typeface="+mn-ea"/>
              </a:rPr>
              <a:t>첫 화면에서 </a:t>
            </a:r>
            <a:r>
              <a:rPr lang="en-US" altLang="ko-KR" dirty="0">
                <a:latin typeface="+mn-ea"/>
              </a:rPr>
              <a:t>settings </a:t>
            </a:r>
            <a:r>
              <a:rPr lang="ko-KR" altLang="en-US" dirty="0">
                <a:latin typeface="+mn-ea"/>
              </a:rPr>
              <a:t>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setting</a:t>
            </a:r>
            <a:r>
              <a:rPr lang="ko-KR" altLang="en-US" dirty="0">
                <a:latin typeface="+mn-ea"/>
              </a:rPr>
              <a:t>화면에서 바닥까지 스크롤 다운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Danger Zone </a:t>
            </a:r>
            <a:r>
              <a:rPr lang="ko-KR" altLang="en-US" dirty="0">
                <a:latin typeface="+mn-ea"/>
              </a:rPr>
              <a:t>박스 보임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번째 </a:t>
            </a:r>
            <a:r>
              <a:rPr lang="en-US" altLang="ko-KR" dirty="0">
                <a:latin typeface="+mn-ea"/>
              </a:rPr>
              <a:t>Delete this repository 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2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지우고자 하는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명칭을 똑같이 작성 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버튼 클릭                     </a:t>
            </a:r>
            <a:r>
              <a:rPr lang="en-US" altLang="ko-KR" dirty="0">
                <a:latin typeface="+mn-ea"/>
              </a:rPr>
              <a:t>--- </a:t>
            </a:r>
            <a:r>
              <a:rPr lang="ko-KR" altLang="en-US" dirty="0">
                <a:latin typeface="+mn-ea"/>
              </a:rPr>
              <a:t>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1FE1C-BF8E-46F0-A0B9-C5A24225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53" y="1254370"/>
            <a:ext cx="3048000" cy="12001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98114-687E-4907-ABF5-C28CB5622F32}"/>
              </a:ext>
            </a:extLst>
          </p:cNvPr>
          <p:cNvCxnSpPr>
            <a:cxnSpLocks/>
          </p:cNvCxnSpPr>
          <p:nvPr/>
        </p:nvCxnSpPr>
        <p:spPr>
          <a:xfrm flipV="1">
            <a:off x="3704095" y="1516387"/>
            <a:ext cx="2192613" cy="32139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A45C8E-AE48-4F7A-890C-511CC9B1568D}"/>
              </a:ext>
            </a:extLst>
          </p:cNvPr>
          <p:cNvCxnSpPr>
            <a:cxnSpLocks/>
          </p:cNvCxnSpPr>
          <p:nvPr/>
        </p:nvCxnSpPr>
        <p:spPr>
          <a:xfrm>
            <a:off x="4891563" y="1985453"/>
            <a:ext cx="2810499" cy="17159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087FA42-25BE-4B29-8220-6469701F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8" y="3664395"/>
            <a:ext cx="8146369" cy="409137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B84F8-001B-42CD-BC36-652F8DE87167}"/>
              </a:ext>
            </a:extLst>
          </p:cNvPr>
          <p:cNvCxnSpPr>
            <a:cxnSpLocks/>
          </p:cNvCxnSpPr>
          <p:nvPr/>
        </p:nvCxnSpPr>
        <p:spPr>
          <a:xfrm>
            <a:off x="5589222" y="3492801"/>
            <a:ext cx="2717010" cy="376162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3739CC5-F57D-4B4E-84B5-7607957CC435}"/>
              </a:ext>
            </a:extLst>
          </p:cNvPr>
          <p:cNvCxnSpPr>
            <a:cxnSpLocks/>
          </p:cNvCxnSpPr>
          <p:nvPr/>
        </p:nvCxnSpPr>
        <p:spPr>
          <a:xfrm>
            <a:off x="4478216" y="4625731"/>
            <a:ext cx="1266092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7A74C751-B055-47D3-BBBF-204A4E564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261" y="5376311"/>
            <a:ext cx="4019570" cy="107603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88D8E9-48FD-474A-BFC8-BE3CD7582323}"/>
              </a:ext>
            </a:extLst>
          </p:cNvPr>
          <p:cNvCxnSpPr/>
          <p:nvPr/>
        </p:nvCxnSpPr>
        <p:spPr>
          <a:xfrm>
            <a:off x="5896708" y="5615355"/>
            <a:ext cx="8458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F4264EA-AECC-4551-BBA4-11F7FC56CFAA}"/>
              </a:ext>
            </a:extLst>
          </p:cNvPr>
          <p:cNvCxnSpPr>
            <a:cxnSpLocks/>
          </p:cNvCxnSpPr>
          <p:nvPr/>
        </p:nvCxnSpPr>
        <p:spPr>
          <a:xfrm flipH="1">
            <a:off x="6189785" y="5661471"/>
            <a:ext cx="129863" cy="1929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B2C802-9ED9-49EA-8149-A045E5B691E3}"/>
              </a:ext>
            </a:extLst>
          </p:cNvPr>
          <p:cNvCxnSpPr>
            <a:cxnSpLocks/>
          </p:cNvCxnSpPr>
          <p:nvPr/>
        </p:nvCxnSpPr>
        <p:spPr>
          <a:xfrm>
            <a:off x="2110155" y="5914328"/>
            <a:ext cx="3153507" cy="26201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2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2863</TotalTime>
  <Words>1192</Words>
  <Application>Microsoft Office PowerPoint</Application>
  <PresentationFormat>화면 슬라이드 쇼(4:3)</PresentationFormat>
  <Paragraphs>244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만들고 삭제하기 연습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443</cp:revision>
  <dcterms:created xsi:type="dcterms:W3CDTF">2021-03-25T01:55:58Z</dcterms:created>
  <dcterms:modified xsi:type="dcterms:W3CDTF">2021-04-12T07:22:13Z</dcterms:modified>
</cp:coreProperties>
</file>