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80" r:id="rId16"/>
    <p:sldId id="281" r:id="rId17"/>
    <p:sldId id="282" r:id="rId18"/>
    <p:sldId id="275" r:id="rId19"/>
    <p:sldId id="258" r:id="rId20"/>
    <p:sldId id="26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 autoAdjust="0"/>
    <p:restoredTop sz="91852" autoAdjust="0"/>
  </p:normalViewPr>
  <p:slideViewPr>
    <p:cSldViewPr snapToGrid="0">
      <p:cViewPr varScale="1">
        <p:scale>
          <a:sx n="82" d="100"/>
          <a:sy n="82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집에서 작업하고 회사에서 작업하는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/FETCH_HEAD</a:t>
            </a:r>
            <a:r>
              <a:rPr lang="ko-KR" altLang="en-US" baseline="0" dirty="0" smtClean="0"/>
              <a:t>파일의 내용을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하면 꼭 같은 결과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FETCH_HEAD == </a:t>
            </a:r>
            <a:r>
              <a:rPr lang="en-US" altLang="ko-KR" dirty="0" err="1" smtClean="0"/>
              <a:t>git</a:t>
            </a:r>
            <a:r>
              <a:rPr lang="en-US" altLang="ko-KR" baseline="0" dirty="0" smtClean="0"/>
              <a:t> pull</a:t>
            </a:r>
          </a:p>
          <a:p>
            <a:r>
              <a:rPr lang="en-US" altLang="ko-KR" baseline="0" dirty="0" smtClean="0"/>
              <a:t>Fetch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Remote </a:t>
            </a:r>
            <a:r>
              <a:rPr lang="en-US" altLang="ko-KR" baseline="0" dirty="0" err="1" smtClean="0"/>
              <a:t>branc</a:t>
            </a:r>
            <a:r>
              <a:rPr lang="ko-KR" altLang="en-US" baseline="0" dirty="0" smtClean="0"/>
              <a:t>만 가져오는 것임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확인 </a:t>
            </a:r>
            <a:r>
              <a:rPr lang="ko-KR" altLang="en-US" baseline="0" smtClean="0"/>
              <a:t>검토과정을 거치게 되므로 </a:t>
            </a:r>
            <a:r>
              <a:rPr lang="ko-KR" altLang="en-US" baseline="0" dirty="0" smtClean="0"/>
              <a:t>신중하게 할 </a:t>
            </a:r>
            <a:r>
              <a:rPr lang="ko-KR" altLang="en-US" baseline="0" dirty="0" err="1" smtClean="0"/>
              <a:t>수있음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설명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err="1"/>
              <a:t>direcory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 smtClean="0">
                <a:latin typeface="+mn-ea"/>
              </a:rPr>
              <a:t>지역저장소에 </a:t>
            </a:r>
            <a:r>
              <a:rPr lang="ko-KR" altLang="en-US" sz="1400" dirty="0">
                <a:latin typeface="+mn-ea"/>
              </a:rPr>
              <a:t>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09DAC-BE1A-4AA7-BCF6-44E874E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4" y="4465670"/>
            <a:ext cx="6048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my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Message </a:t>
            </a:r>
            <a:r>
              <a:rPr lang="ko-KR" altLang="en-US" dirty="0">
                <a:latin typeface="+mn-ea"/>
              </a:rPr>
              <a:t>추가 후 저장 닫기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로그 상태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git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--branches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--graph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ko-KR" altLang="en-US" dirty="0">
                <a:latin typeface="+mn-ea"/>
              </a:rPr>
              <a:t>파일 수정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>
                <a:latin typeface="+mn-ea"/>
              </a:rPr>
              <a:t>status :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993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☞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처음 </a:t>
            </a:r>
            <a:r>
              <a:rPr lang="en-US" altLang="ko-KR" dirty="0"/>
              <a:t>commit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☞ git commit –a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# </a:t>
            </a:r>
            <a:r>
              <a:rPr lang="ko-KR" altLang="en-US" dirty="0"/>
              <a:t>기본 </a:t>
            </a:r>
            <a:r>
              <a:rPr lang="en-US" altLang="ko-KR" dirty="0"/>
              <a:t>editor</a:t>
            </a:r>
            <a:r>
              <a:rPr lang="ko-KR" altLang="en-US" dirty="0"/>
              <a:t>가 동작이 하지 않으면 아래 명령을 수행하고 다시 수행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∙ </a:t>
            </a:r>
            <a:r>
              <a:rPr lang="ko-KR" altLang="en-US" dirty="0"/>
              <a:t>여기에 메모장 모양 확인 삽입</a:t>
            </a:r>
            <a:r>
              <a:rPr lang="en-US" altLang="ko-KR" dirty="0"/>
              <a:t>    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   ∙ sample.txt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원격저장소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smtClean="0"/>
              <a:t>–-set-upstream </a:t>
            </a:r>
            <a:r>
              <a:rPr lang="en-US" altLang="ko-KR" dirty="0"/>
              <a:t>origin </a:t>
            </a:r>
            <a:r>
              <a:rPr lang="en-US" altLang="ko-KR" dirty="0" smtClean="0"/>
              <a:t>main. </a:t>
            </a:r>
            <a:r>
              <a:rPr lang="ko-KR" altLang="en-US" dirty="0" smtClean="0"/>
              <a:t>이후에는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만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</a:t>
            </a:r>
            <a:r>
              <a:rPr lang="ko-KR" altLang="en-US" dirty="0" smtClean="0"/>
              <a:t>을 입력하라고 하면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등록된 </a:t>
            </a:r>
            <a:r>
              <a:rPr lang="en-US" altLang="ko-KR" dirty="0" smtClean="0">
                <a:solidFill>
                  <a:srgbClr val="FF0000"/>
                </a:solidFill>
              </a:rPr>
              <a:t>username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원격저장소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 smtClean="0"/>
              <a:t>에서 확인하기</a:t>
            </a:r>
            <a:endParaRPr lang="en-US" altLang="ko-KR" dirty="0"/>
          </a:p>
          <a:p>
            <a:pPr lvl="1"/>
            <a:r>
              <a:rPr lang="en-US" altLang="ko-KR" dirty="0" smtClean="0"/>
              <a:t>reload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주소칸</a:t>
            </a:r>
            <a:r>
              <a:rPr lang="ko-KR" altLang="en-US" dirty="0" smtClean="0"/>
              <a:t>  앞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로컬에서 진행된 </a:t>
            </a:r>
            <a:r>
              <a:rPr lang="en-US" altLang="ko-KR" dirty="0" smtClean="0"/>
              <a:t>commit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그대로 저장된 내용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로컬창을</a:t>
            </a:r>
            <a:r>
              <a:rPr lang="ko-KR" altLang="en-US" dirty="0" smtClean="0"/>
              <a:t> 띄어 놓고 확인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로컬에서 변경된 내용을 만들고 </a:t>
            </a:r>
            <a:r>
              <a:rPr lang="en-US" altLang="ko-KR" dirty="0" smtClean="0"/>
              <a:t>add commit push</a:t>
            </a:r>
            <a:r>
              <a:rPr lang="ko-KR" altLang="en-US" dirty="0" smtClean="0"/>
              <a:t>까지 진행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원격저장소에서 복제하기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 http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내가 원하는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기입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이것을 기입하지 않으면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명칭대로 복사됨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생성된 디렉토리로 이동하여 복제된 파일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log,status</a:t>
            </a:r>
            <a:r>
              <a:rPr lang="en-US" altLang="ko-KR" dirty="0"/>
              <a:t> </a:t>
            </a:r>
            <a:r>
              <a:rPr lang="ko-KR" altLang="en-US" dirty="0" smtClean="0"/>
              <a:t>등 내용 확인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원격저장소에서 활용하기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pull -&gt;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-&gt; push </a:t>
            </a:r>
            <a:r>
              <a:rPr lang="ko-KR" altLang="en-US" dirty="0" smtClean="0"/>
              <a:t>반복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디렉토리로 이동하여 복제된 파일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log,status</a:t>
            </a:r>
            <a:r>
              <a:rPr lang="en-US" altLang="ko-KR" dirty="0"/>
              <a:t> </a:t>
            </a:r>
            <a:r>
              <a:rPr lang="ko-KR" altLang="en-US" dirty="0" smtClean="0"/>
              <a:t>등 내용 확인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명령확인</a:t>
            </a:r>
            <a:endParaRPr lang="en-US" altLang="ko-KR" dirty="0" smtClean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fork</a:t>
            </a:r>
            <a:r>
              <a:rPr lang="ko-KR" altLang="en-US" dirty="0" smtClean="0">
                <a:solidFill>
                  <a:srgbClr val="FF0000"/>
                </a:solidFill>
              </a:rPr>
              <a:t>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</a:t>
            </a:r>
            <a:r>
              <a:rPr lang="ko-KR" altLang="en-US" dirty="0" smtClean="0">
                <a:solidFill>
                  <a:srgbClr val="FF0000"/>
                </a:solidFill>
              </a:rPr>
              <a:t>할 때 어디서 </a:t>
            </a:r>
            <a:r>
              <a:rPr lang="en-US" altLang="ko-KR" dirty="0" smtClean="0">
                <a:solidFill>
                  <a:srgbClr val="FF0000"/>
                </a:solidFill>
              </a:rPr>
              <a:t>pull</a:t>
            </a:r>
            <a:r>
              <a:rPr lang="ko-KR" altLang="en-US" dirty="0" smtClean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협업환경</a:t>
            </a:r>
            <a:r>
              <a:rPr lang="ko-KR" altLang="en-US" dirty="0" smtClean="0"/>
              <a:t> 구성하기</a:t>
            </a:r>
            <a:endParaRPr lang="en-US" altLang="ko-KR" dirty="0"/>
          </a:p>
          <a:p>
            <a:pPr lvl="1"/>
            <a:r>
              <a:rPr lang="en-US" altLang="ko-KR" dirty="0" smtClean="0"/>
              <a:t>Settings - &gt; manage Access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메일보냄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메일 수락</a:t>
            </a:r>
            <a:r>
              <a:rPr lang="en-US" altLang="ko-KR" dirty="0" smtClean="0"/>
              <a:t>.(accept invitation)</a:t>
            </a:r>
          </a:p>
          <a:p>
            <a:pPr lvl="1"/>
            <a:r>
              <a:rPr lang="ko-KR" altLang="en-US" dirty="0" err="1" smtClean="0"/>
              <a:t>못받는</a:t>
            </a:r>
            <a:r>
              <a:rPr lang="ko-KR" altLang="en-US" dirty="0" smtClean="0"/>
              <a:t> 것을 대비하여 </a:t>
            </a:r>
            <a:r>
              <a:rPr lang="en-US" altLang="ko-KR" dirty="0" smtClean="0"/>
              <a:t>copy invite </a:t>
            </a:r>
            <a:r>
              <a:rPr lang="ko-KR" altLang="en-US" dirty="0" smtClean="0"/>
              <a:t>링크를 보낼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권한선택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admin, write, read</a:t>
            </a:r>
          </a:p>
          <a:p>
            <a:pPr lvl="1"/>
            <a:r>
              <a:rPr lang="ko-KR" altLang="en-US" dirty="0" smtClean="0"/>
              <a:t>인증을 받지 않으면 다운로드는 할 </a:t>
            </a:r>
            <a:r>
              <a:rPr lang="ko-KR" altLang="en-US" dirty="0" err="1" smtClean="0"/>
              <a:t>수있으나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는 안됨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Leader</a:t>
            </a:r>
            <a:endParaRPr lang="en-US" altLang="ko-KR" dirty="0"/>
          </a:p>
          <a:p>
            <a:pPr marL="441325" lvl="1" indent="-174625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만들고 </a:t>
            </a:r>
            <a:r>
              <a:rPr lang="en-US" altLang="ko-KR" dirty="0" err="1" smtClean="0"/>
              <a:t>add.remote</a:t>
            </a:r>
            <a:r>
              <a:rPr lang="en-US" altLang="ko-KR" dirty="0" smtClean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5.Git pull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작업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/>
              <a:t>좌우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err="1" smtClean="0"/>
              <a:t>leade</a:t>
            </a:r>
            <a:r>
              <a:rPr lang="ko-KR" altLang="en-US" dirty="0" smtClean="0"/>
              <a:t>화면과 </a:t>
            </a:r>
            <a:r>
              <a:rPr lang="en-US" altLang="ko-KR" dirty="0" smtClean="0"/>
              <a:t>collaborator </a:t>
            </a:r>
            <a:r>
              <a:rPr lang="ko-KR" altLang="en-US" dirty="0" smtClean="0"/>
              <a:t>화면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화면 비교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가능하면 </a:t>
            </a:r>
            <a:r>
              <a:rPr lang="ko-KR" altLang="en-US" dirty="0" err="1" smtClean="0"/>
              <a:t>작업전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비교 작업하고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자주 하도록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</a:t>
            </a:r>
            <a:r>
              <a:rPr lang="en-US" altLang="ko-KR" dirty="0" err="1" smtClean="0"/>
              <a:t>veriosn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관리해야 하는데</a:t>
            </a:r>
            <a:r>
              <a:rPr lang="en-US" altLang="ko-KR" dirty="0" smtClean="0"/>
              <a:t>,</a:t>
            </a:r>
          </a:p>
          <a:p>
            <a:pPr marL="266700" lvl="1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리더와 동시에 같은 파일 수정하고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push (-m ‘work2”)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reject </a:t>
            </a:r>
            <a:r>
              <a:rPr lang="ko-KR" altLang="en-US" dirty="0" smtClean="0"/>
              <a:t>메시지보내옴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파일 확인하고 수정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4. Add commit –m </a:t>
            </a:r>
            <a:r>
              <a:rPr lang="ko-KR" altLang="en-US" dirty="0" smtClean="0"/>
              <a:t>없이 하면 자동으로 메시지를 만들어 줌 </a:t>
            </a:r>
            <a:r>
              <a:rPr lang="en-US" altLang="ko-KR" dirty="0" smtClean="0"/>
              <a:t>-&gt; status, log</a:t>
            </a:r>
            <a:r>
              <a:rPr lang="ko-KR" altLang="en-US" dirty="0" smtClean="0"/>
              <a:t>확인후 </a:t>
            </a:r>
            <a:r>
              <a:rPr lang="en-US" altLang="ko-KR" dirty="0" smtClean="0"/>
              <a:t>push</a:t>
            </a:r>
          </a:p>
          <a:p>
            <a:pPr marL="2667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l?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Fetch </a:t>
            </a:r>
            <a:r>
              <a:rPr lang="ko-KR" altLang="en-US" dirty="0" smtClean="0"/>
              <a:t>이용하기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fetch 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FETCH_HEAD ==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메일보냄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메일 수락</a:t>
            </a:r>
            <a:r>
              <a:rPr lang="en-US" altLang="ko-KR" dirty="0" smtClean="0"/>
              <a:t>.(accept invitation)</a:t>
            </a:r>
          </a:p>
          <a:p>
            <a:pPr lvl="1"/>
            <a:r>
              <a:rPr lang="ko-KR" altLang="en-US" dirty="0" err="1" smtClean="0"/>
              <a:t>못받는</a:t>
            </a:r>
            <a:r>
              <a:rPr lang="ko-KR" altLang="en-US" dirty="0" smtClean="0"/>
              <a:t> 것을 대비하여 </a:t>
            </a:r>
            <a:r>
              <a:rPr lang="en-US" altLang="ko-KR" dirty="0" smtClean="0"/>
              <a:t>copy invite </a:t>
            </a:r>
            <a:r>
              <a:rPr lang="ko-KR" altLang="en-US" dirty="0" smtClean="0"/>
              <a:t>링크를 보낼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권한선택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admin, write, read</a:t>
            </a:r>
          </a:p>
          <a:p>
            <a:pPr lvl="1"/>
            <a:r>
              <a:rPr lang="en-US" altLang="ko-KR" dirty="0" smtClean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Leader</a:t>
            </a:r>
            <a:endParaRPr lang="en-US" altLang="ko-KR" dirty="0"/>
          </a:p>
          <a:p>
            <a:pPr marL="441325" lvl="1" indent="-174625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만들고 </a:t>
            </a:r>
            <a:r>
              <a:rPr lang="en-US" altLang="ko-KR" dirty="0" err="1" smtClean="0"/>
              <a:t>add.remote</a:t>
            </a:r>
            <a:r>
              <a:rPr lang="en-US" altLang="ko-KR" dirty="0" smtClean="0"/>
              <a:t>, push “work3”</a:t>
            </a:r>
          </a:p>
          <a:p>
            <a:pPr marL="441325" lvl="1" indent="-174625">
              <a:buAutoNum type="arabicPeriod"/>
            </a:pPr>
            <a:r>
              <a:rPr lang="en-US" altLang="ko-KR" dirty="0" smtClean="0"/>
              <a:t>Add commit</a:t>
            </a:r>
          </a:p>
          <a:p>
            <a:pPr marL="441325" lvl="1" indent="-174625">
              <a:buAutoNum type="arabicPeriod"/>
            </a:pPr>
            <a:r>
              <a:rPr lang="en-US" altLang="ko-KR" dirty="0" smtClean="0"/>
              <a:t>Log, status </a:t>
            </a:r>
            <a:r>
              <a:rPr lang="ko-KR" altLang="en-US" dirty="0" err="1" smtClean="0"/>
              <a:t>꼭확인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리모트보다</a:t>
            </a:r>
            <a:r>
              <a:rPr lang="ko-KR" altLang="en-US" dirty="0" smtClean="0"/>
              <a:t> 하나 앞서 있다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4. push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 smtClean="0"/>
          </a:p>
          <a:p>
            <a:pPr marL="441325" lvl="1" indent="-174625">
              <a:buAutoNum type="arabicPeriod"/>
            </a:pPr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</a:t>
            </a:r>
          </a:p>
          <a:p>
            <a:pPr marL="266700" lvl="1" indent="0">
              <a:buNone/>
            </a:pPr>
            <a:r>
              <a:rPr lang="en-US" altLang="ko-KR" dirty="0" smtClean="0"/>
              <a:t>6. log. Status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보다 하나 뒤에 있는 것 확인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그러니까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해라 혹은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헤드를 </a:t>
            </a:r>
            <a:r>
              <a:rPr lang="ko-KR" altLang="en-US" dirty="0" err="1" smtClean="0"/>
              <a:t>머지하면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7. log, status </a:t>
            </a:r>
            <a:r>
              <a:rPr lang="ko-KR" altLang="en-US" dirty="0" smtClean="0"/>
              <a:t>확인</a:t>
            </a:r>
            <a:r>
              <a:rPr lang="en-US" altLang="ko-KR" dirty="0"/>
              <a:t> </a:t>
            </a:r>
            <a:r>
              <a:rPr lang="en-US" altLang="ko-KR" dirty="0" smtClean="0"/>
              <a:t>== pull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명령임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협업시작하기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996743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P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Clone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pull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차이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로컬에서 자동 </a:t>
            </a:r>
            <a:r>
              <a:rPr lang="ko-KR" altLang="en-US" dirty="0" smtClean="0">
                <a:solidFill>
                  <a:srgbClr val="FF0000"/>
                </a:solidFill>
              </a:rPr>
              <a:t>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 smtClean="0">
                <a:solidFill>
                  <a:srgbClr val="0000FF"/>
                </a:solidFill>
              </a:rPr>
              <a:t>프로젝트</a:t>
            </a:r>
            <a:r>
              <a:rPr lang="ko-KR" altLang="en-US" dirty="0" smtClean="0"/>
              <a:t> </a:t>
            </a:r>
            <a:r>
              <a:rPr lang="ko-KR" altLang="en-US" dirty="0"/>
              <a:t>이름 입력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 smtClean="0"/>
              <a:t>지역저장소</a:t>
            </a:r>
            <a:r>
              <a:rPr lang="ko-KR" altLang="en-US" dirty="0" smtClean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지역저장소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1454</Words>
  <Application>Microsoft Office PowerPoint</Application>
  <PresentationFormat>화면 슬라이드 쇼(4:3)</PresentationFormat>
  <Paragraphs>286</Paragraphs>
  <Slides>29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파일의  상태</vt:lpstr>
      <vt:lpstr>Initial Commit 만들기 </vt:lpstr>
      <vt:lpstr>Initial Commit 만들기 </vt:lpstr>
      <vt:lpstr>Initial Commit 만들기 </vt:lpstr>
      <vt:lpstr>Git Bash 동작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협업하기</vt:lpstr>
      <vt:lpstr>협업시작하기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102</cp:revision>
  <dcterms:created xsi:type="dcterms:W3CDTF">2021-03-25T01:55:58Z</dcterms:created>
  <dcterms:modified xsi:type="dcterms:W3CDTF">2021-03-25T12:36:08Z</dcterms:modified>
</cp:coreProperties>
</file>