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377" r:id="rId3"/>
    <p:sldId id="261" r:id="rId4"/>
    <p:sldId id="352" r:id="rId5"/>
    <p:sldId id="328" r:id="rId6"/>
    <p:sldId id="329" r:id="rId7"/>
    <p:sldId id="353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3" r:id="rId38"/>
    <p:sldId id="372" r:id="rId39"/>
    <p:sldId id="371" r:id="rId40"/>
    <p:sldId id="374" r:id="rId41"/>
    <p:sldId id="375" r:id="rId42"/>
    <p:sldId id="37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448" autoAdjust="0"/>
  </p:normalViewPr>
  <p:slideViewPr>
    <p:cSldViewPr snapToGrid="0">
      <p:cViewPr varScale="1">
        <p:scale>
          <a:sx n="87" d="100"/>
          <a:sy n="87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삼성전자와 같이 보안을 중요시하는 회사는 </a:t>
            </a:r>
            <a:r>
              <a:rPr lang="en-US" altLang="ko-KR" dirty="0"/>
              <a:t>on premise </a:t>
            </a:r>
            <a:r>
              <a:rPr lang="ko-KR" altLang="en-US" dirty="0"/>
              <a:t>로 서버를 운영함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온프레미스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premise) : </a:t>
            </a:r>
            <a:r>
              <a:rPr lang="ko-KR" altLang="en-US" dirty="0"/>
              <a:t>기업의 서버를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원격환경에서 운영하는 방식이 아닌</a:t>
            </a:r>
            <a:r>
              <a:rPr lang="en-US" altLang="ko-KR" dirty="0"/>
              <a:t>, </a:t>
            </a:r>
            <a:r>
              <a:rPr lang="ko-KR" altLang="en-US" dirty="0"/>
              <a:t>자체적으로 보유한 전산실 서버에 직접 설치해 운영하는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4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Bash</a:t>
            </a:r>
            <a:r>
              <a:rPr lang="ko-KR" altLang="en-US" dirty="0"/>
              <a:t>에서 실행되는 명령어 특히 </a:t>
            </a:r>
            <a:r>
              <a:rPr lang="en-US" altLang="ko-KR" dirty="0"/>
              <a:t>branch –M main </a:t>
            </a:r>
            <a:r>
              <a:rPr lang="ko-KR" altLang="en-US" dirty="0"/>
              <a:t>설명</a:t>
            </a:r>
            <a:r>
              <a:rPr lang="en-US" altLang="ko-KR" dirty="0"/>
              <a:t>. </a:t>
            </a:r>
            <a:r>
              <a:rPr lang="ko-KR" altLang="en-US" dirty="0"/>
              <a:t>여기서 최초 내용 쓰기 설명</a:t>
            </a:r>
            <a:r>
              <a:rPr lang="en-US" altLang="ko-KR" dirty="0"/>
              <a:t>. </a:t>
            </a:r>
            <a:r>
              <a:rPr lang="ko-KR" altLang="en-US" dirty="0"/>
              <a:t>최소 </a:t>
            </a:r>
            <a:r>
              <a:rPr lang="en-US" altLang="ko-KR" dirty="0"/>
              <a:t>README </a:t>
            </a:r>
            <a:r>
              <a:rPr lang="ko-KR" altLang="en-US" dirty="0"/>
              <a:t>파일 구성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 br1 # </a:t>
            </a:r>
            <a:r>
              <a:rPr lang="ko-KR" altLang="en-US" dirty="0"/>
              <a:t>한번에</a:t>
            </a:r>
            <a:r>
              <a:rPr lang="en-US" altLang="ko-KR" dirty="0"/>
              <a:t> </a:t>
            </a:r>
            <a:r>
              <a:rPr lang="ko-KR" altLang="en-US" dirty="0"/>
              <a:t>할 경우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-u</a:t>
            </a:r>
            <a:r>
              <a:rPr lang="ko-KR" altLang="en-US" dirty="0"/>
              <a:t> </a:t>
            </a:r>
            <a:r>
              <a:rPr lang="en-US" altLang="ko-KR" dirty="0"/>
              <a:t>origin br1 : br2 # </a:t>
            </a:r>
            <a:r>
              <a:rPr lang="ko-KR" altLang="en-US" dirty="0"/>
              <a:t>로컬의 </a:t>
            </a:r>
            <a:r>
              <a:rPr lang="en-US" altLang="ko-KR" dirty="0"/>
              <a:t>br1</a:t>
            </a:r>
            <a:r>
              <a:rPr lang="ko-KR" altLang="en-US" dirty="0"/>
              <a:t>을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br2</a:t>
            </a:r>
            <a:r>
              <a:rPr lang="ko-KR" altLang="en-US" dirty="0"/>
              <a:t>로 </a:t>
            </a:r>
            <a:r>
              <a:rPr lang="en-US" altLang="ko-KR" dirty="0"/>
              <a:t>track </a:t>
            </a:r>
            <a:r>
              <a:rPr lang="ko-KR" altLang="en-US" dirty="0"/>
              <a:t>시킬 때 사용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br2</a:t>
            </a:r>
            <a:r>
              <a:rPr lang="ko-KR" altLang="en-US" dirty="0"/>
              <a:t>가 </a:t>
            </a:r>
            <a:r>
              <a:rPr lang="en-US" altLang="ko-KR" dirty="0"/>
              <a:t>origin</a:t>
            </a:r>
            <a:r>
              <a:rPr lang="ko-KR" altLang="en-US"/>
              <a:t>에 미리 존재해야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error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</a:t>
            </a:r>
            <a:r>
              <a:rPr lang="en-US" altLang="ko-KR" dirty="0">
                <a:latin typeface="+mn-ea"/>
              </a:rPr>
              <a:t>push -u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>
                <a:latin typeface="+mn-ea"/>
              </a:rPr>
              <a:t>을 수행해도 되나 확실하게 하기 위하여 해당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수행하는 버릇을 들여야 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 실습을 위하여 각자의 이름으로 저장소명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GitHosting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서버 → </a:t>
            </a:r>
            <a:r>
              <a:rPr lang="en-US" altLang="ko-KR" dirty="0" err="1"/>
              <a:t>githosting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구축 및 운영 부담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hosting</a:t>
            </a:r>
            <a:r>
              <a:rPr lang="ko-KR" altLang="en-US" dirty="0">
                <a:latin typeface="+mn-ea"/>
              </a:rPr>
              <a:t>서비스 사용시 설정이 쉽고 서버관리비용이 저렴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10652" y="6005454"/>
            <a:ext cx="5414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388A6"/>
                </a:solidFill>
                <a:latin typeface="Arial" panose="020B0604020202020204" pitchFamily="34" charset="0"/>
                <a:hlinkClick r:id="rId3"/>
              </a:rPr>
              <a:t>https://git.wiki.kernel.org/index.php/GitHosting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" y="1706887"/>
            <a:ext cx="8958623" cy="433966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840829" y="4932947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40829" y="5101389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40829" y="5630780"/>
            <a:ext cx="73392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55" y="4155144"/>
            <a:ext cx="1914525" cy="781050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955" y="5057859"/>
            <a:ext cx="2343203" cy="727752"/>
          </a:xfrm>
          <a:prstGeom prst="rect">
            <a:avLst/>
          </a:prstGeom>
          <a:ln>
            <a:solidFill>
              <a:srgbClr val="333300"/>
            </a:solidFill>
          </a:ln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941" y="3822784"/>
            <a:ext cx="1073294" cy="111016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5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만들기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git push -u origin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 : master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→ (</a:t>
            </a:r>
            <a:r>
              <a:rPr lang="ko-KR" altLang="en-US" dirty="0">
                <a:latin typeface="+mn-ea"/>
              </a:rPr>
              <a:t>로컬의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와 일치</a:t>
            </a:r>
            <a:r>
              <a:rPr lang="en-US" altLang="ko-KR" dirty="0">
                <a:latin typeface="+mn-ea"/>
              </a:rPr>
              <a:t>) 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67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6101616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34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7294328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6625436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146036" y="5927715"/>
            <a:ext cx="4036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--branches --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 --graph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840846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 (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이동하지 않고 아래 명령을 수행해도 되나 확실하게 하기 위함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-u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git push -all { -u origin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86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directory(</a:t>
            </a:r>
            <a:r>
              <a:rPr lang="ko-KR" altLang="en-US" dirty="0">
                <a:latin typeface="+mn-ea"/>
              </a:rPr>
              <a:t>새로운 폴더 구성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두 가지의 폴더 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-M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첫 줄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</a:t>
            </a:r>
            <a:r>
              <a:rPr lang="en-US" altLang="ko-KR" sz="1600" b="0" dirty="0" err="1"/>
              <a:t>daniel-hw</a:t>
            </a:r>
            <a:r>
              <a:rPr lang="en-US" altLang="ko-KR" sz="1600" b="0" dirty="0"/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FB225-C1AF-4A2D-AD0C-0035123B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5" y="3550201"/>
            <a:ext cx="1809750" cy="1057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D98E0C-28F5-4048-BC58-07E6DD1FC99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39598" y="4025619"/>
            <a:ext cx="487957" cy="5322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62E2BF-926A-47DE-A0A0-9476264AA050}"/>
              </a:ext>
            </a:extLst>
          </p:cNvPr>
          <p:cNvSpPr txBox="1"/>
          <p:nvPr/>
        </p:nvSpPr>
        <p:spPr>
          <a:xfrm>
            <a:off x="2774601" y="5625005"/>
            <a:ext cx="6027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※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여러분들은 각자의 이름을 사용하여 저장소 이름을 정합니다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     </a:t>
            </a:r>
            <a:r>
              <a:rPr lang="ko-KR" altLang="en-US" sz="1600" i="1" dirty="0">
                <a:solidFill>
                  <a:srgbClr val="333300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333300"/>
                </a:solidFill>
                <a:latin typeface="+mn-ea"/>
              </a:rPr>
              <a:t>: </a:t>
            </a:r>
            <a:r>
              <a:rPr lang="en-US" altLang="ko-KR" sz="1600" i="1" dirty="0" err="1">
                <a:solidFill>
                  <a:srgbClr val="333300"/>
                </a:solidFill>
                <a:latin typeface="+mn-ea"/>
              </a:rPr>
              <a:t>gildonghong-hw</a:t>
            </a:r>
            <a:endParaRPr lang="ko-KR" altLang="en-US" sz="1600" i="1" dirty="0">
              <a:solidFill>
                <a:srgbClr val="3333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-v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exit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015037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en-US" altLang="ko-KR" dirty="0">
                <a:latin typeface="+mn-ea"/>
              </a:rPr>
              <a:t> origin main # remote(origin)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내려 받기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-u origin main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home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bash exit</a:t>
            </a: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D110E9-AAE7-49C5-A461-F8332407BDA3}"/>
              </a:ext>
            </a:extLst>
          </p:cNvPr>
          <p:cNvCxnSpPr>
            <a:cxnSpLocks/>
          </p:cNvCxnSpPr>
          <p:nvPr/>
        </p:nvCxnSpPr>
        <p:spPr>
          <a:xfrm>
            <a:off x="4796951" y="4435926"/>
            <a:ext cx="1630592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6D9E1CA-B181-4F5C-9555-8C6AC410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43" y="3563815"/>
            <a:ext cx="1695450" cy="1171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0EF2-E0CF-4F40-AB9D-F1BD639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3" y="4595800"/>
            <a:ext cx="7581900" cy="1552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7BC9D-E3B6-43E5-9961-85A7A54C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3" y="2653568"/>
            <a:ext cx="1800225" cy="1162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26071-8681-4667-8A41-1D6A41DBD572}"/>
              </a:ext>
            </a:extLst>
          </p:cNvPr>
          <p:cNvCxnSpPr>
            <a:cxnSpLocks/>
          </p:cNvCxnSpPr>
          <p:nvPr/>
        </p:nvCxnSpPr>
        <p:spPr>
          <a:xfrm>
            <a:off x="4902459" y="3287064"/>
            <a:ext cx="961644" cy="1419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BF277C-F422-4085-9456-AA811E2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0" y="4118033"/>
            <a:ext cx="4324350" cy="1743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4EA6A9-B7A4-40A9-A933-84655F4B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86" y="2382352"/>
            <a:ext cx="7143750" cy="10382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66067" y="2553673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219451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736123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532185" y="5025166"/>
            <a:ext cx="3704492" cy="4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672862" y="5165479"/>
            <a:ext cx="3563815" cy="4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93237-744F-49E1-88FA-099E04CDEA1C}"/>
              </a:ext>
            </a:extLst>
          </p:cNvPr>
          <p:cNvSpPr/>
          <p:nvPr/>
        </p:nvSpPr>
        <p:spPr>
          <a:xfrm>
            <a:off x="6830687" y="3069488"/>
            <a:ext cx="1395249" cy="166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170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-m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6284" y="5859437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4290648"/>
            <a:ext cx="8642350" cy="1406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 </a:t>
            </a:r>
            <a:r>
              <a:rPr lang="en-US" altLang="ko-KR" dirty="0"/>
              <a:t>repo</a:t>
            </a:r>
            <a:r>
              <a:rPr lang="ko-KR" altLang="en-US" dirty="0"/>
              <a:t>를 생성할 때 항상 기억하기 </a:t>
            </a:r>
            <a:r>
              <a:rPr lang="en-US" altLang="ko-KR" dirty="0"/>
              <a:t>(</a:t>
            </a:r>
            <a:r>
              <a:rPr lang="ko-KR" altLang="en-US" dirty="0"/>
              <a:t>아래 두가지는 반드시 수행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init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/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생성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/>
            <a:r>
              <a:rPr lang="ko-KR" altLang="en-US" dirty="0">
                <a:latin typeface="+mn-ea"/>
              </a:rPr>
              <a:t>반드시 </a:t>
            </a:r>
            <a:r>
              <a:rPr lang="en-US" altLang="ko-KR" dirty="0">
                <a:latin typeface="+mn-ea"/>
              </a:rPr>
              <a:t>add, commit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최소한 한번은 수행한 후에 </a:t>
            </a:r>
            <a:r>
              <a:rPr lang="ko-KR" altLang="en-US" dirty="0">
                <a:latin typeface="+mn-ea"/>
              </a:rPr>
              <a:t>다른 작업 수행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왼쪽 위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삭제하고자 하는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3182</TotalTime>
  <Words>1455</Words>
  <Application>Microsoft Office PowerPoint</Application>
  <PresentationFormat>화면 슬라이드 쇼(4:3)</PresentationFormat>
  <Paragraphs>297</Paragraphs>
  <Slides>42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Githosting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Github 저장소 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485</cp:revision>
  <dcterms:created xsi:type="dcterms:W3CDTF">2021-03-25T01:55:58Z</dcterms:created>
  <dcterms:modified xsi:type="dcterms:W3CDTF">2021-07-06T07:19:23Z</dcterms:modified>
</cp:coreProperties>
</file>