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416" r:id="rId32"/>
    <p:sldId id="417" r:id="rId33"/>
    <p:sldId id="418" r:id="rId34"/>
    <p:sldId id="420" r:id="rId35"/>
    <p:sldId id="421" r:id="rId36"/>
    <p:sldId id="422" r:id="rId37"/>
    <p:sldId id="423" r:id="rId38"/>
    <p:sldId id="424" r:id="rId39"/>
    <p:sldId id="425" r:id="rId40"/>
    <p:sldId id="427" r:id="rId41"/>
    <p:sldId id="426" r:id="rId42"/>
    <p:sldId id="428" r:id="rId43"/>
    <p:sldId id="429" r:id="rId44"/>
    <p:sldId id="41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6" r:id="rId61"/>
    <p:sldId id="450" r:id="rId62"/>
    <p:sldId id="447" r:id="rId63"/>
    <p:sldId id="451" r:id="rId64"/>
    <p:sldId id="452" r:id="rId65"/>
    <p:sldId id="453" r:id="rId66"/>
    <p:sldId id="454" r:id="rId67"/>
    <p:sldId id="456" r:id="rId68"/>
    <p:sldId id="457" r:id="rId69"/>
    <p:sldId id="458" r:id="rId70"/>
    <p:sldId id="448" r:id="rId71"/>
    <p:sldId id="455" r:id="rId72"/>
    <p:sldId id="459" r:id="rId73"/>
    <p:sldId id="460" r:id="rId74"/>
    <p:sldId id="461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5" d="100"/>
          <a:sy n="85" d="100"/>
        </p:scale>
        <p:origin x="6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Start</a:t>
            </a:r>
            <a:r>
              <a:rPr lang="en-US" altLang="ko-KR" baseline="0" dirty="0" smtClean="0"/>
              <a:t> a review</a:t>
            </a:r>
            <a:r>
              <a:rPr lang="ko-KR" altLang="en-US" baseline="0" dirty="0" smtClean="0"/>
              <a:t>는 리뷰 할 것이 많이 있을 </a:t>
            </a:r>
            <a:r>
              <a:rPr lang="ko-KR" altLang="en-US" baseline="0" dirty="0" smtClean="0"/>
              <a:t>때 </a:t>
            </a:r>
            <a:r>
              <a:rPr lang="ko-KR" altLang="en-US" baseline="0" dirty="0" smtClean="0"/>
              <a:t>여러 가지를 한번에 하고 다음 쪽의 의견</a:t>
            </a:r>
            <a:r>
              <a:rPr lang="en-US" altLang="ko-KR" baseline="0" dirty="0" smtClean="0"/>
              <a:t>,, </a:t>
            </a:r>
            <a:r>
              <a:rPr lang="ko-KR" altLang="en-US" baseline="0" dirty="0" err="1" smtClean="0"/>
              <a:t>승인등을</a:t>
            </a:r>
            <a:r>
              <a:rPr lang="ko-KR" altLang="en-US" baseline="0" dirty="0" smtClean="0"/>
              <a:t> 결정하고 </a:t>
            </a:r>
            <a:r>
              <a:rPr lang="en-US" altLang="ko-KR" baseline="0" dirty="0" err="1" smtClean="0"/>
              <a:t>sibmit</a:t>
            </a:r>
            <a:r>
              <a:rPr lang="ko-KR" altLang="en-US" baseline="0" dirty="0" smtClean="0"/>
              <a:t>하게 되며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Add single comment</a:t>
            </a:r>
            <a:r>
              <a:rPr lang="ko-KR" altLang="en-US" baseline="0" dirty="0" smtClean="0"/>
              <a:t>는 하나만 </a:t>
            </a:r>
            <a:r>
              <a:rPr lang="ko-KR" altLang="en-US" baseline="0" dirty="0" err="1" smtClean="0"/>
              <a:t>커멘트하고</a:t>
            </a:r>
            <a:r>
              <a:rPr lang="ko-KR" altLang="en-US" baseline="0" dirty="0" smtClean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참여자 모두에게 통보되는 지</a:t>
            </a:r>
            <a:r>
              <a:rPr lang="ko-KR" altLang="en-US" baseline="0" dirty="0" smtClean="0"/>
              <a:t> 확인해야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내용이 바뀐 것을 확인하고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있는 것을 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리더가 과제수행하는 과정도 해야 하나 방법은 동일하기 때문에 </a:t>
            </a:r>
            <a:r>
              <a:rPr lang="ko-KR" altLang="en-US" dirty="0" err="1" smtClean="0"/>
              <a:t>스킾하고</a:t>
            </a:r>
            <a:r>
              <a:rPr lang="ko-KR" altLang="en-US" dirty="0" smtClean="0"/>
              <a:t> 여기까지만 진행하고 협업 프로세스 진행 끝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프로세스가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과정은 </a:t>
            </a:r>
            <a:r>
              <a:rPr lang="ko-KR" altLang="en-US" dirty="0" err="1" smtClean="0"/>
              <a:t>대동소이하므로</a:t>
            </a:r>
            <a:r>
              <a:rPr lang="ko-KR" altLang="en-US" dirty="0" smtClean="0"/>
              <a:t> 추후에 실무에서 사용하면서 익히면 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개의 메일로 진행 내용을 다 볼 수 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1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</a:rPr>
              <a:t>두개 </a:t>
            </a:r>
            <a:r>
              <a:rPr lang="en-US" altLang="ko-KR" sz="1400" dirty="0" smtClean="0">
                <a:solidFill>
                  <a:srgbClr val="0000FF"/>
                </a:solidFill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</a:rPr>
              <a:t>최초</a:t>
            </a:r>
            <a:r>
              <a:rPr lang="en-US" altLang="ko-KR" sz="1400" dirty="0" smtClean="0">
                <a:solidFill>
                  <a:srgbClr val="0000FF"/>
                </a:solidFill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</a:rPr>
              <a:t>수정</a:t>
            </a:r>
            <a:r>
              <a:rPr lang="en-US" altLang="ko-KR" sz="1400" dirty="0" smtClean="0">
                <a:solidFill>
                  <a:srgbClr val="0000FF"/>
                </a:solidFill>
              </a:rPr>
              <a:t>)</a:t>
            </a:r>
            <a:r>
              <a:rPr lang="ko-KR" altLang="en-US" sz="1400" dirty="0" smtClean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및 참여자에게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 smtClean="0">
                <a:solidFill>
                  <a:srgbClr val="FF0000"/>
                </a:solidFill>
              </a:rPr>
              <a:t>Merge PR</a:t>
            </a:r>
            <a:r>
              <a:rPr lang="ko-KR" altLang="en-US" sz="1400" dirty="0" smtClean="0">
                <a:solidFill>
                  <a:srgbClr val="FF0000"/>
                </a:solidFill>
              </a:rPr>
              <a:t>로 넘어감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삭제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하면 좋지만</a:t>
            </a:r>
            <a:r>
              <a:rPr lang="ko-KR" altLang="en-US" dirty="0" smtClean="0">
                <a:latin typeface="+mn-ea"/>
              </a:rPr>
              <a:t> 하지 말고 넘어 갑시다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연습을 위해 삭제하지 말고 다음으로</a:t>
            </a:r>
            <a:r>
              <a:rPr lang="en-US" altLang="ko-KR" sz="1400" dirty="0" smtClean="0">
                <a:solidFill>
                  <a:srgbClr val="0000FF"/>
                </a:solidFill>
              </a:rPr>
              <a:t>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2795" y="2812476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096461" cy="2366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568" y="2550528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8466922" cy="30683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76752" y="445293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03373" y="156439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 smtClean="0"/>
              <a:t>MaStoTest</a:t>
            </a:r>
            <a:r>
              <a:rPr lang="en-US" altLang="ko-KR" dirty="0" smtClean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만든 사람에게만 </a:t>
            </a:r>
            <a:r>
              <a:rPr lang="ko-KR" altLang="en-US" dirty="0" smtClean="0">
                <a:latin typeface="+mn-ea"/>
              </a:rPr>
              <a:t>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 smtClean="0"/>
              <a:t>MaStoTest</a:t>
            </a:r>
            <a:r>
              <a:rPr lang="en-US" altLang="ko-KR" dirty="0" smtClean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smtClean="0">
                <a:latin typeface="+mn-ea"/>
              </a:rPr>
              <a:t>삭제해도 언제든지 되살릴 수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 smtClean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 smtClean="0">
                <a:solidFill>
                  <a:srgbClr val="0000FF"/>
                </a:solidFill>
              </a:rPr>
              <a:t>restore</a:t>
            </a:r>
            <a:r>
              <a:rPr lang="ko-KR" altLang="en-US" sz="1400" dirty="0" smtClean="0">
                <a:solidFill>
                  <a:srgbClr val="0000FF"/>
                </a:solidFill>
              </a:rPr>
              <a:t>하기 </a:t>
            </a:r>
            <a:r>
              <a:rPr lang="ko-KR" altLang="en-US" sz="1400" dirty="0">
                <a:solidFill>
                  <a:srgbClr val="0000FF"/>
                </a:solidFill>
              </a:rPr>
              <a:t>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 smtClean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 smtClean="0">
                <a:solidFill>
                  <a:srgbClr val="0000FF"/>
                </a:solidFill>
              </a:rPr>
              <a:t>맨 </a:t>
            </a:r>
            <a:r>
              <a:rPr lang="ko-KR" altLang="en-US" sz="1400" dirty="0">
                <a:solidFill>
                  <a:srgbClr val="0000FF"/>
                </a:solidFill>
              </a:rPr>
              <a:t>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과제 내용 확인하기</a:t>
            </a:r>
            <a:r>
              <a:rPr lang="en-US" altLang="ko-KR" dirty="0" smtClean="0"/>
              <a:t>(navigate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②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③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⑤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④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주요 버튼 내용 확인해 보기</a:t>
            </a:r>
            <a:r>
              <a:rPr lang="en-US" altLang="ko-KR" dirty="0" smtClean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smtClean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②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③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0" y="1785076"/>
            <a:ext cx="4921109" cy="40779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3471859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" y="1693418"/>
            <a:ext cx="4296578" cy="42612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92" y="1693418"/>
            <a:ext cx="4497445" cy="35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b="0" dirty="0"/>
              <a:t>이슈생성</a:t>
            </a:r>
            <a:endParaRPr lang="en-US" altLang="ko-KR" sz="1600" b="0" dirty="0"/>
          </a:p>
          <a:p>
            <a:r>
              <a:rPr lang="en-US" altLang="ko-KR" sz="1600" b="0" dirty="0"/>
              <a:t>Assignee</a:t>
            </a:r>
            <a:r>
              <a:rPr lang="ko-KR" altLang="en-US" sz="1600" b="0" dirty="0"/>
              <a:t> 설정 참여자 모두 설정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오른쪽 위치</a:t>
            </a:r>
            <a:r>
              <a:rPr lang="en-US" altLang="ko-KR" sz="1600" b="0" dirty="0"/>
              <a:t>)</a:t>
            </a:r>
          </a:p>
          <a:p>
            <a:r>
              <a:rPr lang="ko-KR" altLang="en-US" sz="1600" b="0" dirty="0"/>
              <a:t>모두에게 메일이 감</a:t>
            </a:r>
            <a:endParaRPr lang="en-US" altLang="ko-KR" sz="1600" b="0" dirty="0"/>
          </a:p>
          <a:p>
            <a:r>
              <a:rPr lang="en-US" altLang="ko-KR" sz="1600" b="0" dirty="0"/>
              <a:t>Lock conversation</a:t>
            </a:r>
            <a:r>
              <a:rPr lang="ko-KR" altLang="en-US" sz="1600" b="0" dirty="0"/>
              <a:t>을 하지 않으면 누구나 쓰고 읽을 수 있음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r>
              <a:rPr lang="en-US" altLang="ko-KR" sz="1600" b="0" dirty="0"/>
              <a:t>    </a:t>
            </a:r>
            <a:r>
              <a:rPr lang="ko-KR" altLang="en-US" sz="1600" b="0" dirty="0"/>
              <a:t>따라서 팀원들만 하도록 할 수 있게 </a:t>
            </a:r>
            <a:r>
              <a:rPr lang="en-US" altLang="ko-KR" sz="1600" b="0" dirty="0"/>
              <a:t>lock conversation </a:t>
            </a:r>
            <a:r>
              <a:rPr lang="ko-KR" altLang="en-US" sz="1600" b="0" dirty="0"/>
              <a:t>설정 필요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2698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3990</TotalTime>
  <Words>2638</Words>
  <Application>Microsoft Office PowerPoint</Application>
  <PresentationFormat>화면 슬라이드 쇼(4:3)</PresentationFormat>
  <Paragraphs>850</Paragraphs>
  <Slides>74</Slides>
  <Notes>73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과제 내용 확인하기(navigate 하기)</vt:lpstr>
      <vt:lpstr>협업하기 (collaborator 활동)</vt:lpstr>
      <vt:lpstr>협업하기 취소</vt:lpstr>
      <vt:lpstr>협업하기 취소</vt:lpstr>
      <vt:lpstr>이슈관리하기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557</cp:revision>
  <dcterms:created xsi:type="dcterms:W3CDTF">2021-03-25T01:55:58Z</dcterms:created>
  <dcterms:modified xsi:type="dcterms:W3CDTF">2021-04-11T13:10:57Z</dcterms:modified>
</cp:coreProperties>
</file>