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72" r:id="rId33"/>
    <p:sldId id="483" r:id="rId34"/>
    <p:sldId id="473" r:id="rId35"/>
    <p:sldId id="474" r:id="rId36"/>
    <p:sldId id="475" r:id="rId37"/>
    <p:sldId id="476" r:id="rId38"/>
    <p:sldId id="480" r:id="rId39"/>
    <p:sldId id="47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2805" autoAdjust="0"/>
  </p:normalViewPr>
  <p:slideViewPr>
    <p:cSldViewPr snapToGrid="0">
      <p:cViewPr varScale="1">
        <p:scale>
          <a:sx n="81" d="100"/>
          <a:sy n="81" d="100"/>
        </p:scale>
        <p:origin x="13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E4B72E-4D29-4CE6-AF8F-EDDAC24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0A79F1-8057-495A-ADEE-17835BEE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A51C1-E361-45A5-A8C5-5ABC6FA9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5E5D84-A9D8-47F9-AAE7-C7D0DA11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99D008-5ACC-4FE0-BB98-91ED60C0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D3B637-7CC9-4E61-B106-44A0F4D4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D0686A-BDBF-4808-B23A-6C3D099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0A8F6F-BFB7-46BF-8062-0ACBD43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46C426-393B-4251-84D7-5BFE7D7D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7CF7B8-682A-4C42-A40D-897E0C5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A75B36-CA7A-4FAB-B94C-AB0A995A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06F4B-7F0C-4A75-9455-C08C2A9B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5E8A7C-16E9-4E27-B352-40D3ADDB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58A003-4798-4073-9DB2-A8F3897D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F2121D-B823-4BF7-B274-990B81A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38D955-6559-4520-ADCA-E7BF1AF2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752CB4-320A-490D-9AD4-D76D3E86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5B08B8-4187-4896-A90B-32C7B49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D6EEFA-1231-44D4-AEA0-08119D16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17CDB-27F7-4783-8178-F76B84EF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0B4A5F-955D-45F3-A2D5-5AA651C8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9A3B2-18B7-42DF-A732-D7B8BEDE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A74600-A587-435C-B187-9863EB36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80F4E1-068E-4C40-937F-B3D1916C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444026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728581" y="3444026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원격저장소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④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Delete 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32009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32009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728581" y="4675926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로컬저장소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Delete develop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349783" y="471915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pull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832751" y="4105106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5078590" y="423859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A48A737-BC64-4462-A60C-284E3CA5BBA9}"/>
              </a:ext>
            </a:extLst>
          </p:cNvPr>
          <p:cNvSpPr/>
          <p:nvPr/>
        </p:nvSpPr>
        <p:spPr>
          <a:xfrm rot="18180744">
            <a:off x="3843418" y="3808078"/>
            <a:ext cx="154186" cy="16999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72566-400E-4521-A3D9-B48913F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91747F-1F64-4C10-BDE8-41ABE26A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F609F1-26FE-4D6A-9665-537296D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D33B14-9C12-48C2-B338-AC0100A4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58CCD-97D8-4F91-9E0E-1F4A7026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72B66A-F606-489C-B57C-6E3FCADC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0BADE3-1694-4272-B60A-0C9151FF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572F9-84E6-4A4D-BBA9-8EA3194A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02FDA0-20CE-4424-A6DA-185EB10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723EF2-0803-4C00-82FD-5E2ED2C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0887CB-F6FE-4DC0-9BF3-A5AE3B29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E9E72D-2A3B-46F8-9990-87B2917E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DC81B3-D310-4C46-B454-06F41BE3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067F2B-4C59-4AE5-A812-1D73CA94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4C0F0-8FB0-4216-A989-E15BEBCB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4419</TotalTime>
  <Words>2265</Words>
  <Application>Microsoft Office PowerPoint</Application>
  <PresentationFormat>화면 슬라이드 쇼(4:3)</PresentationFormat>
  <Paragraphs>548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651</cp:revision>
  <dcterms:created xsi:type="dcterms:W3CDTF">2021-03-25T01:55:58Z</dcterms:created>
  <dcterms:modified xsi:type="dcterms:W3CDTF">2021-04-30T07:51:05Z</dcterms:modified>
</cp:coreProperties>
</file>