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87" r:id="rId2"/>
    <p:sldId id="374" r:id="rId3"/>
    <p:sldId id="366" r:id="rId4"/>
    <p:sldId id="364" r:id="rId5"/>
    <p:sldId id="367" r:id="rId6"/>
    <p:sldId id="356" r:id="rId7"/>
    <p:sldId id="358" r:id="rId8"/>
    <p:sldId id="359" r:id="rId9"/>
    <p:sldId id="371" r:id="rId10"/>
    <p:sldId id="372" r:id="rId11"/>
    <p:sldId id="360" r:id="rId12"/>
    <p:sldId id="361" r:id="rId13"/>
    <p:sldId id="373" r:id="rId14"/>
    <p:sldId id="375" r:id="rId15"/>
    <p:sldId id="377" r:id="rId16"/>
    <p:sldId id="376" r:id="rId17"/>
    <p:sldId id="378" r:id="rId18"/>
    <p:sldId id="379" r:id="rId19"/>
    <p:sldId id="380" r:id="rId20"/>
    <p:sldId id="381" r:id="rId21"/>
    <p:sldId id="382" r:id="rId22"/>
    <p:sldId id="288" r:id="rId23"/>
    <p:sldId id="289" r:id="rId24"/>
    <p:sldId id="291" r:id="rId25"/>
    <p:sldId id="292" r:id="rId26"/>
    <p:sldId id="290" r:id="rId27"/>
    <p:sldId id="259" r:id="rId28"/>
    <p:sldId id="355" r:id="rId29"/>
    <p:sldId id="368" r:id="rId30"/>
    <p:sldId id="384" r:id="rId31"/>
    <p:sldId id="387" r:id="rId32"/>
    <p:sldId id="388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389" r:id="rId45"/>
    <p:sldId id="390" r:id="rId46"/>
    <p:sldId id="391" r:id="rId47"/>
    <p:sldId id="362" r:id="rId48"/>
    <p:sldId id="370" r:id="rId49"/>
    <p:sldId id="369" r:id="rId50"/>
    <p:sldId id="363" r:id="rId51"/>
    <p:sldId id="365" r:id="rId52"/>
    <p:sldId id="339" r:id="rId53"/>
    <p:sldId id="383" r:id="rId54"/>
    <p:sldId id="385" r:id="rId55"/>
    <p:sldId id="386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2" autoAdjust="0"/>
    <p:restoredTop sz="94384" autoAdjust="0"/>
  </p:normalViewPr>
  <p:slideViewPr>
    <p:cSldViewPr snapToGrid="0">
      <p:cViewPr varScale="1">
        <p:scale>
          <a:sx n="93" d="100"/>
          <a:sy n="93" d="100"/>
        </p:scale>
        <p:origin x="13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13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6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90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6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5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1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44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0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6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3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63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2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84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9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13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081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102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1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5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ichaisw/paichai_collab.g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 err="1"/>
              <a:t>원격저장소</a:t>
            </a:r>
            <a:r>
              <a:rPr lang="ko-KR" altLang="en-US" dirty="0"/>
              <a:t>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협업환경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계정에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(remote repository) </a:t>
            </a:r>
            <a:r>
              <a:rPr lang="ko-KR" altLang="en-US" dirty="0">
                <a:latin typeface="+mn-ea"/>
              </a:rPr>
              <a:t>만들고 저장소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원격저장소명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paichai_collab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63" y="2405539"/>
            <a:ext cx="7437789" cy="28816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948991" y="3860004"/>
            <a:ext cx="1450170" cy="235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9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99" y="2014085"/>
            <a:ext cx="5514975" cy="45183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새로운 기기에서 로그인하면 아래 화면이 나옴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메일에서 번호 확인후 기입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277772" y="3727483"/>
            <a:ext cx="2785403" cy="90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5458265" y="2056289"/>
            <a:ext cx="604910" cy="1671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65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34" y="2373559"/>
            <a:ext cx="6683929" cy="387003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먼저 본인 계정에 있는 상태에서 메일 확인 후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Accept 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화면 배경에서 보임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987816" y="2472943"/>
            <a:ext cx="1960099" cy="352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4298439" y="4656225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883595" y="5049236"/>
            <a:ext cx="1778189" cy="1093911"/>
          </a:xfrm>
          <a:prstGeom prst="rect">
            <a:avLst/>
          </a:prstGeom>
          <a:noFill/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6AB73871-F953-46FF-8861-2E164728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07" y="2029403"/>
            <a:ext cx="6936171" cy="261951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B97D98-46CE-42C9-8ACA-48B197C54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839" y="4523803"/>
            <a:ext cx="6351242" cy="16793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298733" y="5795752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80009" y="4246804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511976" y="4002290"/>
            <a:ext cx="2291254" cy="1793462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61332" y="3594538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저장소에서는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에게 </a:t>
            </a:r>
            <a:r>
              <a:rPr lang="en-US" altLang="ko-KR" dirty="0">
                <a:latin typeface="+mn-ea"/>
              </a:rPr>
              <a:t>admin, write, read only </a:t>
            </a:r>
            <a:r>
              <a:rPr lang="ko-KR" altLang="en-US" dirty="0">
                <a:latin typeface="+mn-ea"/>
              </a:rPr>
              <a:t>등 권한을 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 </a:t>
            </a:r>
            <a:r>
              <a:rPr lang="ko-KR" altLang="en-US" dirty="0">
                <a:latin typeface="+mn-ea"/>
              </a:rPr>
              <a:t>저장소는 제한이 없고 </a:t>
            </a:r>
            <a:r>
              <a:rPr lang="en-US" altLang="ko-KR" dirty="0">
                <a:latin typeface="+mn-ea"/>
              </a:rPr>
              <a:t>pull(read), push(write) </a:t>
            </a:r>
            <a:r>
              <a:rPr lang="ko-KR" altLang="en-US" dirty="0">
                <a:latin typeface="+mn-ea"/>
              </a:rPr>
              <a:t>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이므로 일반인들이 접근하여 내용을 확인하고 </a:t>
            </a:r>
            <a:r>
              <a:rPr lang="en-US" altLang="ko-KR" dirty="0">
                <a:latin typeface="+mn-ea"/>
              </a:rPr>
              <a:t>download(clone, fork)</a:t>
            </a:r>
            <a:r>
              <a:rPr lang="ko-KR" altLang="en-US" dirty="0">
                <a:latin typeface="+mn-ea"/>
              </a:rPr>
              <a:t>할 수 있으나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push</a:t>
            </a:r>
            <a:r>
              <a:rPr lang="ko-KR" altLang="en-US" dirty="0">
                <a:latin typeface="+mn-ea"/>
              </a:rPr>
              <a:t>는 안됨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39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-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배재대과제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자유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44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98" y="2458994"/>
            <a:ext cx="7373345" cy="276271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lvl="1"/>
            <a:r>
              <a:rPr lang="en-US" altLang="ko-KR" dirty="0">
                <a:latin typeface="+mn-ea"/>
              </a:rPr>
              <a:t>collaborator (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-sibling)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 로그인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협업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 및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39775" y="4290575"/>
            <a:ext cx="1785312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4747" y="42905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12969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37" y="2022592"/>
            <a:ext cx="7575937" cy="391067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lvl="1"/>
            <a:r>
              <a:rPr lang="ko-KR" altLang="en-US" dirty="0">
                <a:latin typeface="+mn-ea"/>
              </a:rPr>
              <a:t>원격협업저장소 주소 복사 </a:t>
            </a:r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370191" y="3556058"/>
            <a:ext cx="818463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197843" y="36155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721878" y="4518438"/>
            <a:ext cx="357597" cy="27322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64375" y="437509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5210690" y="4256828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4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ko-KR" altLang="en-US" dirty="0" err="1">
                <a:latin typeface="+mn-ea"/>
              </a:rPr>
              <a:t>배재재설명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clone</a:t>
            </a: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 위에서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마우스 오른쪽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Bash here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</a:t>
            </a:r>
            <a:r>
              <a:rPr lang="en-US" altLang="ko-KR" dirty="0">
                <a:latin typeface="+mn-ea"/>
                <a:hlinkClick r:id="rId3"/>
              </a:rPr>
              <a:t>https://github.com/paichaisw/paichai_collab.git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* ‘</a:t>
            </a:r>
            <a:r>
              <a:rPr lang="en-US" altLang="ko-KR" dirty="0" err="1">
                <a:latin typeface="+mn-ea"/>
              </a:rPr>
              <a:t>paichai_collab</a:t>
            </a:r>
            <a:r>
              <a:rPr lang="en-US" altLang="ko-KR" dirty="0">
                <a:latin typeface="+mn-ea"/>
              </a:rPr>
              <a:t>’ working directory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생성됨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이름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이제부터는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paichai_collab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에서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모든 작업을 수행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244" y="3109768"/>
            <a:ext cx="5943600" cy="1457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791" y="4909282"/>
            <a:ext cx="2899154" cy="1455963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227091" y="6297005"/>
            <a:ext cx="764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888706" y="5464491"/>
            <a:ext cx="5220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paichai_collab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후 내용 확인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 .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디렉토리 및 </a:t>
            </a:r>
            <a:r>
              <a:rPr lang="en-US" altLang="ko-KR" dirty="0">
                <a:latin typeface="+mn-ea"/>
              </a:rPr>
              <a:t>peoject.txt </a:t>
            </a:r>
            <a:r>
              <a:rPr lang="ko-KR" altLang="en-US" dirty="0">
                <a:latin typeface="+mn-ea"/>
              </a:rPr>
              <a:t>파일 이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최초 리더가 올렸던 내용과 똑 같음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이제 </a:t>
            </a:r>
            <a:r>
              <a:rPr lang="en-US" altLang="ko-KR" dirty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이용하여 나에게 맡겨진 업무 수행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462498"/>
            <a:ext cx="7448550" cy="21240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5172901" y="2928262"/>
            <a:ext cx="3123374" cy="251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824770" y="3471858"/>
            <a:ext cx="1412259" cy="745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36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962" y="1923802"/>
            <a:ext cx="3629025" cy="38004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project.txt</a:t>
            </a:r>
            <a:r>
              <a:rPr lang="ko-KR" altLang="en-US" dirty="0">
                <a:latin typeface="+mn-ea"/>
              </a:rPr>
              <a:t>에 내용 기입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824770" y="3649282"/>
            <a:ext cx="3336591" cy="1127438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116" y="2291933"/>
            <a:ext cx="2771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3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협업환경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ko-KR" altLang="en-US" dirty="0" err="1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(remote repository) </a:t>
            </a:r>
            <a:r>
              <a:rPr lang="ko-KR" altLang="en-US" dirty="0">
                <a:latin typeface="+mn-ea"/>
              </a:rPr>
              <a:t>주소 복사해 놓기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976286" y="3610651"/>
            <a:ext cx="1450170" cy="235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68" y="1985912"/>
            <a:ext cx="7731313" cy="4155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533967" y="3610651"/>
            <a:ext cx="818463" cy="333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34323" y="3670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858358" y="4573030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0855" y="442969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5374466" y="4311420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 err="1"/>
              <a:t>원격저장소</a:t>
            </a:r>
            <a:r>
              <a:rPr lang="ko-KR" altLang="en-US" dirty="0"/>
              <a:t>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072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31" y="3526451"/>
            <a:ext cx="7429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3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ko-KR" altLang="en-US" dirty="0">
                <a:solidFill>
                  <a:srgbClr val="FF0000"/>
                </a:solidFill>
                <a:latin typeface="+mn-ea"/>
              </a:rPr>
              <a:t>다시 해야 함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clone. User name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등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바뀌여야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ㅎ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974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7789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참여하기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/>
              <a:t>Fork</a:t>
            </a:r>
            <a:r>
              <a:rPr lang="ko-KR" altLang="en-US" dirty="0"/>
              <a:t>의 목적</a:t>
            </a:r>
            <a:endParaRPr lang="en-US" altLang="ko-KR" dirty="0"/>
          </a:p>
          <a:p>
            <a:pPr lvl="1"/>
            <a:r>
              <a:rPr lang="ko-KR" altLang="en-US" dirty="0"/>
              <a:t>작업 순서도 </a:t>
            </a: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576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기존의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삭제하지 않으면 내용이 그대로 남아 있음</a:t>
            </a:r>
            <a:r>
              <a:rPr lang="en-US" altLang="ko-KR" dirty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remote</a:t>
            </a:r>
            <a:r>
              <a:rPr lang="ko-KR" altLang="en-US" dirty="0"/>
              <a:t>의 </a:t>
            </a:r>
            <a:r>
              <a:rPr lang="en-US" altLang="ko-KR" dirty="0"/>
              <a:t>pull </a:t>
            </a:r>
            <a:r>
              <a:rPr lang="ko-KR" altLang="en-US" dirty="0"/>
              <a:t>기능을 대신할 수 있는 기능은 무엇</a:t>
            </a:r>
            <a:r>
              <a:rPr lang="en-US" altLang="ko-KR" dirty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/>
              <a:t>한번 </a:t>
            </a:r>
            <a:r>
              <a:rPr lang="en-US" altLang="ko-KR" dirty="0"/>
              <a:t>merge</a:t>
            </a:r>
            <a:r>
              <a:rPr lang="ko-KR" altLang="en-US" dirty="0"/>
              <a:t>하면 다시 </a:t>
            </a:r>
            <a:r>
              <a:rPr lang="en-US" altLang="ko-KR" dirty="0"/>
              <a:t>commit</a:t>
            </a:r>
            <a:r>
              <a:rPr lang="ko-KR" altLang="en-US" dirty="0"/>
              <a:t>하지 않는 한 </a:t>
            </a:r>
            <a:r>
              <a:rPr lang="en-US" altLang="ko-KR" dirty="0"/>
              <a:t>merge </a:t>
            </a:r>
            <a:r>
              <a:rPr lang="ko-KR" altLang="en-US" dirty="0"/>
              <a:t>안됨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내용 확인 추가</a:t>
            </a:r>
            <a:r>
              <a:rPr lang="en-US" altLang="ko-KR" dirty="0"/>
              <a:t>.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69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잘하기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678058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원격 </a:t>
            </a:r>
            <a:r>
              <a:rPr lang="en-US" altLang="ko-KR" dirty="0"/>
              <a:t>main</a:t>
            </a:r>
            <a:r>
              <a:rPr lang="ko-KR" altLang="en-US" dirty="0"/>
              <a:t>이나 </a:t>
            </a:r>
            <a:r>
              <a:rPr lang="en-US" altLang="ko-KR" dirty="0"/>
              <a:t>branch</a:t>
            </a:r>
            <a:r>
              <a:rPr lang="ko-KR" altLang="en-US" dirty="0"/>
              <a:t>에서의</a:t>
            </a:r>
            <a:r>
              <a:rPr lang="en-US" altLang="ko-KR" dirty="0"/>
              <a:t> </a:t>
            </a:r>
            <a:r>
              <a:rPr lang="ko-KR" altLang="en-US" dirty="0"/>
              <a:t>변경 내용을 수시로 확인할 것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 err="1"/>
              <a:t>브랜치에</a:t>
            </a:r>
            <a:r>
              <a:rPr lang="ko-KR" altLang="en-US" dirty="0"/>
              <a:t> 관계없이 중간 중간에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에서 수정되는 내용을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  pull</a:t>
            </a:r>
            <a:r>
              <a:rPr lang="ko-KR" altLang="en-US" dirty="0"/>
              <a:t>을 이용하여 본인이 하고 있는 </a:t>
            </a:r>
            <a:r>
              <a:rPr lang="ko-KR" altLang="en-US" dirty="0" err="1"/>
              <a:t>브랜치에</a:t>
            </a:r>
            <a:r>
              <a:rPr lang="ko-KR" altLang="en-US" dirty="0"/>
              <a:t> 영향을 주는 변화가 없는지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 startAt="2"/>
              <a:defRPr/>
            </a:pPr>
            <a:r>
              <a:rPr lang="ko-KR" altLang="en-US" dirty="0"/>
              <a:t>연관 </a:t>
            </a:r>
            <a:r>
              <a:rPr lang="ko-KR" altLang="en-US" dirty="0" err="1"/>
              <a:t>브랜치</a:t>
            </a:r>
            <a:r>
              <a:rPr lang="ko-KR" altLang="en-US" dirty="0"/>
              <a:t> 변화 확인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8CD93FA-439D-4FCE-9EAA-243214284F27}"/>
              </a:ext>
            </a:extLst>
          </p:cNvPr>
          <p:cNvSpPr/>
          <p:nvPr/>
        </p:nvSpPr>
        <p:spPr>
          <a:xfrm>
            <a:off x="4253970" y="2789108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86A41D0-4F43-43C9-B015-4834CA53DA56}"/>
              </a:ext>
            </a:extLst>
          </p:cNvPr>
          <p:cNvSpPr/>
          <p:nvPr/>
        </p:nvSpPr>
        <p:spPr>
          <a:xfrm>
            <a:off x="1102638" y="278910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013251-7459-499A-B56B-C96316F004CA}"/>
              </a:ext>
            </a:extLst>
          </p:cNvPr>
          <p:cNvSpPr/>
          <p:nvPr/>
        </p:nvSpPr>
        <p:spPr>
          <a:xfrm>
            <a:off x="1102638" y="3077107"/>
            <a:ext cx="1440000" cy="198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82F32A-E50D-4582-9B0E-96F905049ADF}"/>
              </a:ext>
            </a:extLst>
          </p:cNvPr>
          <p:cNvSpPr/>
          <p:nvPr/>
        </p:nvSpPr>
        <p:spPr>
          <a:xfrm>
            <a:off x="4253970" y="3077107"/>
            <a:ext cx="4134796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A9D3B18-0826-4B2D-B881-533CE2B71E42}"/>
              </a:ext>
            </a:extLst>
          </p:cNvPr>
          <p:cNvSpPr/>
          <p:nvPr/>
        </p:nvSpPr>
        <p:spPr>
          <a:xfrm>
            <a:off x="1282638" y="340051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34DF67C-BA8A-44CF-B72E-49B13D40C1E9}"/>
              </a:ext>
            </a:extLst>
          </p:cNvPr>
          <p:cNvSpPr/>
          <p:nvPr/>
        </p:nvSpPr>
        <p:spPr>
          <a:xfrm>
            <a:off x="1282638" y="3936298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F2EB19-B2AD-49E6-A99D-122784884F1F}"/>
              </a:ext>
            </a:extLst>
          </p:cNvPr>
          <p:cNvSpPr/>
          <p:nvPr/>
        </p:nvSpPr>
        <p:spPr>
          <a:xfrm>
            <a:off x="1282638" y="4483395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FFA710-DB4E-451B-A7F0-DD8327427723}"/>
              </a:ext>
            </a:extLst>
          </p:cNvPr>
          <p:cNvSpPr/>
          <p:nvPr/>
        </p:nvSpPr>
        <p:spPr>
          <a:xfrm>
            <a:off x="4442970" y="320310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96DA91-B407-4928-867F-4CC09F536848}"/>
              </a:ext>
            </a:extLst>
          </p:cNvPr>
          <p:cNvCxnSpPr>
            <a:endCxn id="2" idx="1"/>
          </p:cNvCxnSpPr>
          <p:nvPr/>
        </p:nvCxnSpPr>
        <p:spPr>
          <a:xfrm>
            <a:off x="2182638" y="2928134"/>
            <a:ext cx="2071332" cy="497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0693C1-17F9-4F90-88C0-BD546DFA3A4D}"/>
              </a:ext>
            </a:extLst>
          </p:cNvPr>
          <p:cNvSpPr txBox="1"/>
          <p:nvPr/>
        </p:nvSpPr>
        <p:spPr>
          <a:xfrm>
            <a:off x="2941317" y="262035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clone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AED6FE-F82D-42B3-A434-02FFCE8B5D15}"/>
              </a:ext>
            </a:extLst>
          </p:cNvPr>
          <p:cNvSpPr/>
          <p:nvPr/>
        </p:nvSpPr>
        <p:spPr>
          <a:xfrm>
            <a:off x="4253970" y="3759342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7A6FC5-A574-47F4-B2BF-3579A2EE2F11}"/>
              </a:ext>
            </a:extLst>
          </p:cNvPr>
          <p:cNvSpPr/>
          <p:nvPr/>
        </p:nvSpPr>
        <p:spPr>
          <a:xfrm>
            <a:off x="4253970" y="4047341"/>
            <a:ext cx="4134795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D8034BA-AC42-4B00-98A1-03A3CBC2502C}"/>
              </a:ext>
            </a:extLst>
          </p:cNvPr>
          <p:cNvSpPr/>
          <p:nvPr/>
        </p:nvSpPr>
        <p:spPr>
          <a:xfrm>
            <a:off x="4442970" y="4173341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526BB84-96F4-4525-9185-9F11919B86A1}"/>
              </a:ext>
            </a:extLst>
          </p:cNvPr>
          <p:cNvSpPr/>
          <p:nvPr/>
        </p:nvSpPr>
        <p:spPr>
          <a:xfrm>
            <a:off x="4253970" y="472959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3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31CABE5-506A-4395-A36B-87DB16CEEF07}"/>
              </a:ext>
            </a:extLst>
          </p:cNvPr>
          <p:cNvSpPr/>
          <p:nvPr/>
        </p:nvSpPr>
        <p:spPr>
          <a:xfrm>
            <a:off x="4253970" y="5017596"/>
            <a:ext cx="4134794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CEC6A4-8B6F-4BE6-9BB7-51E053BDAF30}"/>
              </a:ext>
            </a:extLst>
          </p:cNvPr>
          <p:cNvSpPr/>
          <p:nvPr/>
        </p:nvSpPr>
        <p:spPr>
          <a:xfrm>
            <a:off x="4442970" y="5143596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DAEB0B-3295-474F-AA1E-C6534579D32B}"/>
              </a:ext>
            </a:extLst>
          </p:cNvPr>
          <p:cNvSpPr/>
          <p:nvPr/>
        </p:nvSpPr>
        <p:spPr>
          <a:xfrm>
            <a:off x="5790368" y="3209871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21CC70-4AB8-471A-BA7E-9EA231FF94A6}"/>
              </a:ext>
            </a:extLst>
          </p:cNvPr>
          <p:cNvSpPr/>
          <p:nvPr/>
        </p:nvSpPr>
        <p:spPr>
          <a:xfrm>
            <a:off x="7137766" y="318510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BBE088E-A16D-4D58-8BA0-1329930E6D17}"/>
              </a:ext>
            </a:extLst>
          </p:cNvPr>
          <p:cNvSpPr/>
          <p:nvPr/>
        </p:nvSpPr>
        <p:spPr>
          <a:xfrm>
            <a:off x="5790368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DE90836-CAE1-4C67-8553-C5C8AC9EA296}"/>
              </a:ext>
            </a:extLst>
          </p:cNvPr>
          <p:cNvSpPr/>
          <p:nvPr/>
        </p:nvSpPr>
        <p:spPr>
          <a:xfrm>
            <a:off x="7139970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C31C6C-568A-4FCB-98C4-8D9EDBDC63C4}"/>
              </a:ext>
            </a:extLst>
          </p:cNvPr>
          <p:cNvSpPr/>
          <p:nvPr/>
        </p:nvSpPr>
        <p:spPr>
          <a:xfrm>
            <a:off x="5790368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D5F923A-2035-4983-85C4-D7D6565928E4}"/>
              </a:ext>
            </a:extLst>
          </p:cNvPr>
          <p:cNvSpPr/>
          <p:nvPr/>
        </p:nvSpPr>
        <p:spPr>
          <a:xfrm>
            <a:off x="7132481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9A18F23-D20B-4F9A-AA06-D91B97DBE0D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182638" y="2928134"/>
            <a:ext cx="2071332" cy="975208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3C9CCB4-13B1-4B9B-BE22-CFC276E0AE4A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182638" y="2933107"/>
            <a:ext cx="2071332" cy="1940490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26BD5DA-3242-4FD6-8FED-FE1363196D0B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2362638" y="3544517"/>
            <a:ext cx="2080332" cy="7728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AC161FE-DC69-4755-9A03-4E9BA9CE398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362638" y="3347107"/>
            <a:ext cx="2080332" cy="19741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9591855-13E4-445D-AA22-88E2D62EFBE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358138" y="3553225"/>
            <a:ext cx="2084832" cy="173437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BB51278-F1E0-498F-BC3D-2835B9AC2370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2362638" y="4080298"/>
            <a:ext cx="2080332" cy="12072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8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리더는 로컬저장소에 과제 텍스트 등록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배재대설명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초안 작성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텍스트 파일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 및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commit –m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marL="609600" lvl="1" indent="-15875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paichai_collab</a:t>
            </a:r>
            <a:r>
              <a:rPr lang="ko-KR" altLang="en-US" dirty="0">
                <a:latin typeface="+mn-ea"/>
              </a:rPr>
              <a:t> 저장소 연결 및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remote add origin https://github.com/paichaisw/paichai_collab.git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-u origin main : </a:t>
            </a:r>
            <a:r>
              <a:rPr lang="ko-KR" altLang="en-US" dirty="0">
                <a:latin typeface="+mn-ea"/>
              </a:rPr>
              <a:t>팀원 찾기 시작 준비 완료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1F2111-00DF-4545-B2FB-5CAB6D732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58" y="2274234"/>
            <a:ext cx="2341905" cy="261498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446585" y="3249637"/>
            <a:ext cx="1860173" cy="22222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4964727" y="157066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※ </a:t>
            </a:r>
            <a:r>
              <a:rPr lang="ko-KR" altLang="en-US" sz="1400" dirty="0">
                <a:latin typeface="+mn-ea"/>
              </a:rPr>
              <a:t>프로젝트 리더는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에서 과제를 생성하고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clone</a:t>
            </a:r>
            <a:r>
              <a:rPr lang="ko-KR" altLang="en-US" sz="1400" dirty="0">
                <a:latin typeface="+mn-ea"/>
              </a:rPr>
              <a:t>을 이용하여 과제를 진행할 수 있음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4590241" y="1858387"/>
            <a:ext cx="527669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접근 오류 해결 방법</a:t>
            </a: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95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Centralized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1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Pull --rebase origin main  ( git pull</a:t>
            </a:r>
            <a:r>
              <a:rPr lang="ko-KR" altLang="en-US" dirty="0"/>
              <a:t>이하</a:t>
            </a:r>
            <a:r>
              <a:rPr lang="en-US" altLang="ko-KR" dirty="0"/>
              <a:t> 7</a:t>
            </a:r>
            <a:r>
              <a:rPr lang="ko-KR" altLang="en-US" dirty="0"/>
              <a:t>부터</a:t>
            </a:r>
            <a:r>
              <a:rPr lang="en-US" altLang="ko-KR" dirty="0"/>
              <a:t>10</a:t>
            </a:r>
            <a:r>
              <a:rPr lang="ko-KR" altLang="en-US" dirty="0"/>
              <a:t>까지 </a:t>
            </a:r>
            <a:r>
              <a:rPr lang="en-US" altLang="ko-KR" dirty="0"/>
              <a:t>git pull</a:t>
            </a:r>
            <a:r>
              <a:rPr lang="ko-KR" altLang="en-US" dirty="0"/>
              <a:t>하고 </a:t>
            </a:r>
            <a:r>
              <a:rPr lang="en-US" altLang="ko-KR" dirty="0"/>
              <a:t>conflict </a:t>
            </a:r>
            <a:r>
              <a:rPr lang="ko-KR" altLang="en-US" dirty="0"/>
              <a:t>수정 단계 같음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Conflict</a:t>
            </a:r>
            <a:r>
              <a:rPr lang="ko-KR" altLang="en-US" dirty="0"/>
              <a:t> 파일 수정  </a:t>
            </a:r>
            <a:r>
              <a:rPr lang="en-US" altLang="ko-KR" dirty="0"/>
              <a:t>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cen.txt 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 rebase –continue </a:t>
            </a:r>
            <a:r>
              <a:rPr lang="en-US" altLang="ko-KR" dirty="0">
                <a:sym typeface="Wingdings" panose="05000000000000000000" pitchFamily="2" charset="2"/>
              </a:rPr>
              <a:t> text commit message  ( git commit)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Git push origin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내가 수정하고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하고 다시 내용을 바꾸고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해도 </a:t>
            </a:r>
            <a:r>
              <a:rPr lang="en-US" altLang="ko-KR" dirty="0">
                <a:sym typeface="Wingdings" panose="05000000000000000000" pitchFamily="2" charset="2"/>
              </a:rPr>
              <a:t>conflict</a:t>
            </a:r>
            <a:r>
              <a:rPr lang="ko-KR" altLang="en-US" dirty="0">
                <a:sym typeface="Wingdings" panose="05000000000000000000" pitchFamily="2" charset="2"/>
              </a:rPr>
              <a:t>이 발생하지 않는다 </a:t>
            </a:r>
            <a:r>
              <a:rPr lang="ko-KR" altLang="en-US" dirty="0" err="1">
                <a:sym typeface="Wingdings" panose="05000000000000000000" pitchFamily="2" charset="2"/>
              </a:rPr>
              <a:t>왜지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09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Create new branch </a:t>
            </a:r>
            <a:r>
              <a:rPr lang="en-US" altLang="ko-KR" dirty="0">
                <a:sym typeface="Wingdings" panose="05000000000000000000" pitchFamily="2" charset="2"/>
              </a:rPr>
              <a:t> change files  add  commit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 new branch </a:t>
            </a:r>
            <a:r>
              <a:rPr lang="en-US" altLang="ko-KR" dirty="0">
                <a:sym typeface="Wingdings" panose="05000000000000000000" pitchFamily="2" charset="2"/>
              </a:rPr>
              <a:t> in main 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(upstream)  compare&amp; pull </a:t>
            </a:r>
            <a:r>
              <a:rPr lang="en-US" altLang="ko-KR" dirty="0" err="1">
                <a:sym typeface="Wingdings" panose="05000000000000000000" pitchFamily="2" charset="2"/>
              </a:rPr>
              <a:t>requ</a:t>
            </a:r>
            <a:r>
              <a:rPr lang="ko-KR" altLang="en-US" dirty="0">
                <a:sym typeface="Wingdings" panose="05000000000000000000" pitchFamily="2" charset="2"/>
              </a:rPr>
              <a:t>버튼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   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 err="1">
                <a:sym typeface="Wingdings" panose="05000000000000000000" pitchFamily="2" charset="2"/>
              </a:rPr>
              <a:t>브랜치가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upstream</a:t>
            </a:r>
            <a:r>
              <a:rPr lang="ko-KR" altLang="en-US" dirty="0">
                <a:sym typeface="Wingdings" panose="05000000000000000000" pitchFamily="2" charset="2"/>
              </a:rPr>
              <a:t>에 새로 생기면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ko-KR" altLang="en-US" dirty="0">
                <a:sym typeface="Wingdings" panose="05000000000000000000" pitchFamily="2" charset="2"/>
              </a:rPr>
              <a:t>버튼이 자동으로 생성되나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한번 생긴 </a:t>
            </a:r>
            <a:r>
              <a:rPr lang="en-US" altLang="ko-KR" dirty="0" err="1">
                <a:sym typeface="Wingdings" panose="05000000000000000000" pitchFamily="2" charset="2"/>
              </a:rPr>
              <a:t>br</a:t>
            </a:r>
            <a:r>
              <a:rPr lang="ko-KR" altLang="en-US" dirty="0">
                <a:sym typeface="Wingdings" panose="05000000000000000000" pitchFamily="2" charset="2"/>
              </a:rPr>
              <a:t>이면 자동으로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버튼이 생기지 않기 때문에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물론 로그인하여 </a:t>
            </a:r>
            <a:r>
              <a:rPr lang="en-US" altLang="ko-KR" dirty="0">
                <a:sym typeface="Wingdings" panose="05000000000000000000" pitchFamily="2" charset="2"/>
              </a:rPr>
              <a:t>pr</a:t>
            </a:r>
            <a:r>
              <a:rPr lang="ko-KR" altLang="en-US" dirty="0">
                <a:sym typeface="Wingdings" panose="05000000000000000000" pitchFamily="2" charset="2"/>
              </a:rPr>
              <a:t>할 수 있음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r>
              <a:rPr lang="ko-KR" altLang="en-US" dirty="0">
                <a:sym typeface="Wingdings" panose="05000000000000000000" pitchFamily="2" charset="2"/>
              </a:rPr>
              <a:t>가 되면 삭제하는 과정이 필요하다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 페이지에 메시지 남기기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69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ABAAC2-B565-4E08-93E0-16E5CEAD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4192"/>
            <a:ext cx="9144000" cy="4397032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47E30DD0-BEF4-4525-B8C9-2CF027662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아래와 같이 메시지를 작성하여 기록하면 작성자 메일로 보내짐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90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603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42A91-6DAB-4B04-9BB8-D19701C0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2" y="1661778"/>
            <a:ext cx="4756454" cy="30919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E3ED9D-6E6F-46D9-A992-59C607D6C5FD}"/>
              </a:ext>
            </a:extLst>
          </p:cNvPr>
          <p:cNvSpPr/>
          <p:nvPr/>
        </p:nvSpPr>
        <p:spPr>
          <a:xfrm>
            <a:off x="250825" y="3047094"/>
            <a:ext cx="622478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11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다음화면이 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E3ED9D-6E6F-46D9-A992-59C607D6C5FD}"/>
              </a:ext>
            </a:extLst>
          </p:cNvPr>
          <p:cNvSpPr/>
          <p:nvPr/>
        </p:nvSpPr>
        <p:spPr>
          <a:xfrm>
            <a:off x="250825" y="3047094"/>
            <a:ext cx="622478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7EA5E0-81C4-4865-80B0-23C92719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1" y="2013734"/>
            <a:ext cx="7972746" cy="42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16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Paichai</a:t>
            </a:r>
            <a:r>
              <a:rPr lang="ko-KR" altLang="en-US" dirty="0"/>
              <a:t>로컬로 가서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파일 수정 </a:t>
            </a:r>
            <a:r>
              <a:rPr lang="en-US" altLang="ko-KR" dirty="0"/>
              <a:t>(</a:t>
            </a:r>
            <a:r>
              <a:rPr lang="ko-KR" altLang="en-US" dirty="0"/>
              <a:t>세번째로 수정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Commit </a:t>
            </a:r>
            <a:r>
              <a:rPr lang="en-US" altLang="ko-KR" dirty="0">
                <a:sym typeface="Wingdings" panose="05000000000000000000" pitchFamily="2" charset="2"/>
              </a:rPr>
              <a:t> push</a:t>
            </a:r>
            <a:r>
              <a:rPr lang="ko-KR" altLang="en-US" dirty="0">
                <a:sym typeface="Wingdings" panose="05000000000000000000" pitchFamily="2" charset="2"/>
              </a:rPr>
              <a:t>하면 리더에게 이메일로 통보됨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F178D2-1B1E-4BAA-9C3D-BA6482B2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6" y="2552604"/>
            <a:ext cx="75438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98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822102-6F3D-4679-BBB9-813508E79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5" y="1128472"/>
            <a:ext cx="7993294" cy="46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58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54B4A6-4289-4DCD-B852-3BECA97B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55" y="1381107"/>
            <a:ext cx="8239874" cy="4900638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66A63D-6C5F-447F-A97C-63FC402A6D8C}"/>
              </a:ext>
            </a:extLst>
          </p:cNvPr>
          <p:cNvSpPr/>
          <p:nvPr/>
        </p:nvSpPr>
        <p:spPr>
          <a:xfrm>
            <a:off x="2151544" y="2153240"/>
            <a:ext cx="1012897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68737F2-5A72-4A5D-8E4F-663321BE5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한 개의 </a:t>
            </a:r>
            <a:r>
              <a:rPr lang="ko-KR" altLang="en-US" dirty="0" err="1"/>
              <a:t>브랜치에</a:t>
            </a:r>
            <a:r>
              <a:rPr lang="ko-KR" altLang="en-US" dirty="0"/>
              <a:t> 두개의 </a:t>
            </a:r>
            <a:r>
              <a:rPr lang="en-US" altLang="ko-KR" dirty="0"/>
              <a:t>commit</a:t>
            </a:r>
            <a:r>
              <a:rPr lang="ko-KR" altLang="en-US" dirty="0"/>
              <a:t>을 했기 때문에 두개로 표시됨</a:t>
            </a:r>
            <a:r>
              <a:rPr lang="en-US" altLang="ko-KR" dirty="0"/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6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5"/>
            <a:ext cx="8802214" cy="266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다른 </a:t>
            </a:r>
            <a:r>
              <a:rPr lang="en-US" altLang="ko-KR" dirty="0"/>
              <a:t>ID</a:t>
            </a:r>
            <a:r>
              <a:rPr lang="ko-KR" altLang="en-US" dirty="0"/>
              <a:t>로 협업할 때 주의 사항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config</a:t>
            </a:r>
            <a:r>
              <a:rPr lang="en-US" altLang="ko-KR" dirty="0">
                <a:latin typeface="+mn-ea"/>
              </a:rPr>
              <a:t> user.name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수정 등록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필요시 기타 환경 수정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폰트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할 때 다음과 같은 에러 발생시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fatal: unable to access,…..    The requested URL returned error: 403</a:t>
            </a:r>
          </a:p>
          <a:p>
            <a:pPr lvl="1"/>
            <a:r>
              <a:rPr lang="ko-KR" altLang="en-US" dirty="0">
                <a:latin typeface="+mn-ea"/>
              </a:rPr>
              <a:t>제어판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사용자계정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자격증명관리자 → </a:t>
            </a:r>
            <a:r>
              <a:rPr lang="en-US" altLang="ko-KR" dirty="0">
                <a:latin typeface="+mn-ea"/>
              </a:rPr>
              <a:t>window </a:t>
            </a:r>
            <a:r>
              <a:rPr lang="ko-KR" altLang="en-US" dirty="0">
                <a:latin typeface="+mn-ea"/>
              </a:rPr>
              <a:t>자격증명→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 err="1">
                <a:latin typeface="+mn-ea"/>
              </a:rPr>
              <a:t>관련항목</a:t>
            </a:r>
            <a:r>
              <a:rPr lang="ko-KR" altLang="en-US" dirty="0">
                <a:latin typeface="+mn-ea"/>
              </a:rPr>
              <a:t> 모두 삭제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하면 아래와 같은 등록 화면이 나옴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클릭하면 이런 화면이 나오면서 </a:t>
            </a:r>
            <a:r>
              <a:rPr lang="ko-KR" altLang="en-US" dirty="0" err="1">
                <a:latin typeface="+mn-ea"/>
              </a:rPr>
              <a:t>등록완료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49" y="3828476"/>
            <a:ext cx="2880901" cy="2513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2098248" y="4908052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7349" y="3781785"/>
            <a:ext cx="1951630" cy="1231869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58" y="4356799"/>
            <a:ext cx="3516645" cy="14573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2812" y="3828476"/>
            <a:ext cx="50069" cy="52832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822102-6F3D-4679-BBB9-813508E79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5" y="1652448"/>
            <a:ext cx="7993294" cy="46010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B66A63D-6C5F-447F-A97C-63FC402A6D8C}"/>
              </a:ext>
            </a:extLst>
          </p:cNvPr>
          <p:cNvSpPr/>
          <p:nvPr/>
        </p:nvSpPr>
        <p:spPr>
          <a:xfrm>
            <a:off x="1576190" y="5009452"/>
            <a:ext cx="1012897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아래의 </a:t>
            </a:r>
            <a:r>
              <a:rPr lang="ko-KR" altLang="en-US" dirty="0" err="1"/>
              <a:t>리졸브</a:t>
            </a:r>
            <a:r>
              <a:rPr lang="ko-KR" altLang="en-US" dirty="0"/>
              <a:t> </a:t>
            </a:r>
            <a:r>
              <a:rPr lang="ko-KR" altLang="en-US" dirty="0" err="1"/>
              <a:t>컨버</a:t>
            </a:r>
            <a:r>
              <a:rPr lang="ko-KR" altLang="en-US" dirty="0"/>
              <a:t> 버튼을 누르면 </a:t>
            </a:r>
            <a:r>
              <a:rPr lang="en-US" altLang="ko-KR" dirty="0"/>
              <a:t>– 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로 </a:t>
            </a:r>
            <a:r>
              <a:rPr lang="ko-KR" altLang="en-US" dirty="0" err="1"/>
              <a:t>넘어감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854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 버튼 클릭 </a:t>
            </a:r>
            <a:r>
              <a:rPr lang="en-US" altLang="ko-KR" dirty="0">
                <a:sym typeface="Wingdings" panose="05000000000000000000" pitchFamily="2" charset="2"/>
              </a:rPr>
              <a:t> confirm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42BAF1-A9AF-4732-8F47-1BEA3DCB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7" y="1703831"/>
            <a:ext cx="7397393" cy="444296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1576190" y="5009452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68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B7AC58-9156-4C75-A8FE-02DED024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7" y="1605230"/>
            <a:ext cx="7981950" cy="16954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60500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Merged</a:t>
            </a:r>
            <a:r>
              <a:rPr lang="ko-KR" altLang="en-US" dirty="0"/>
              <a:t>로 바뀌고 내용을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877547" y="2030741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EAF314-8B85-4E69-A7B8-2019E26D4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4425165"/>
            <a:ext cx="5324475" cy="1295400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07071ECF-49C5-4774-8512-513FDEA986FF}"/>
              </a:ext>
            </a:extLst>
          </p:cNvPr>
          <p:cNvSpPr txBox="1">
            <a:spLocks/>
          </p:cNvSpPr>
          <p:nvPr/>
        </p:nvSpPr>
        <p:spPr>
          <a:xfrm>
            <a:off x="250825" y="3769038"/>
            <a:ext cx="8641655" cy="605009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마지막 수정된 내용으로 </a:t>
            </a:r>
            <a:r>
              <a:rPr lang="en-US" altLang="ko-KR" dirty="0"/>
              <a:t>merge</a:t>
            </a:r>
            <a:r>
              <a:rPr lang="ko-KR" altLang="en-US" dirty="0"/>
              <a:t>되어 있음</a:t>
            </a:r>
          </a:p>
        </p:txBody>
      </p:sp>
    </p:spTree>
    <p:extLst>
      <p:ext uri="{BB962C8B-B14F-4D97-AF65-F5344CB8AC3E}">
        <p14:creationId xmlns:p14="http://schemas.microsoft.com/office/powerpoint/2010/main" val="2835616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44848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마지막 정리 단계</a:t>
            </a:r>
            <a:r>
              <a:rPr lang="en-US" altLang="ko-KR" dirty="0"/>
              <a:t>)</a:t>
            </a: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/>
              <a:t>로컬 </a:t>
            </a:r>
            <a:r>
              <a:rPr lang="en-US" altLang="ko-KR" dirty="0"/>
              <a:t>main</a:t>
            </a:r>
            <a:r>
              <a:rPr lang="ko-KR" altLang="en-US" dirty="0"/>
              <a:t>에서  </a:t>
            </a:r>
            <a:r>
              <a:rPr lang="en-US" altLang="ko-KR" dirty="0"/>
              <a:t>upstream main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받기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pull (</a:t>
            </a:r>
            <a:r>
              <a:rPr lang="ko-KR" altLang="en-US" dirty="0">
                <a:latin typeface="+mn-ea"/>
              </a:rPr>
              <a:t>강제로 </a:t>
            </a:r>
            <a:r>
              <a:rPr lang="en-US" altLang="ko-KR" dirty="0">
                <a:latin typeface="+mn-ea"/>
              </a:rPr>
              <a:t>pull , git fetch –all, git reset –hard origin/main)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Feature1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 </a:t>
            </a:r>
            <a:r>
              <a:rPr lang="en-US" altLang="ko-KR" dirty="0">
                <a:latin typeface="+mn-ea"/>
              </a:rPr>
              <a:t>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feature1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 upstream branch </a:t>
            </a:r>
            <a:r>
              <a:rPr lang="ko-KR" altLang="en-US" dirty="0">
                <a:latin typeface="+mn-ea"/>
              </a:rPr>
              <a:t>삭제  </a:t>
            </a:r>
            <a:r>
              <a:rPr lang="en-US" altLang="ko-KR" dirty="0">
                <a:latin typeface="+mn-ea"/>
              </a:rPr>
              <a:t>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feature1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698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D98CA0-4BC1-45DD-AA1C-37E4C412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4" y="1004834"/>
            <a:ext cx="68103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127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D5E6B4-3811-40D0-8DE9-7B4E23A1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514350"/>
            <a:ext cx="69342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349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1D9C5D-2758-4053-B02D-6026FBDB9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33350"/>
            <a:ext cx="68961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14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4A57F-E76D-4D0B-8E49-634EB2B8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34" y="2043996"/>
            <a:ext cx="7249930" cy="40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94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133352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932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" y="1781171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7179673-1532-4DC9-A62A-F3C923CE2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3" y="2411273"/>
            <a:ext cx="8872153" cy="341417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 err="1"/>
              <a:t>원격저장소</a:t>
            </a:r>
            <a:r>
              <a:rPr lang="ko-KR" altLang="en-US" dirty="0"/>
              <a:t> 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603174" y="5359900"/>
            <a:ext cx="896961" cy="208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811664" y="4476466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18A6A4-508E-4FFD-B103-024A9217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558465"/>
            <a:ext cx="7362825" cy="4714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788056" y="2296202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224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75B120-B902-41B8-87A2-9D9AAA61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77" y="2019504"/>
            <a:ext cx="7863247" cy="38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97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AF3F4D-4481-45F8-BE2F-012C2958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932"/>
            <a:ext cx="9144000" cy="4751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02F52-7618-40A7-A957-FDDB959F849F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39160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8AED3C-C908-4B19-A858-55CB43AF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68"/>
            <a:ext cx="9144000" cy="4783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EF42A-5194-45BA-BA9E-6C4730B12D0C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702994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838130"/>
            <a:ext cx="4200402" cy="34807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189" y="3358970"/>
            <a:ext cx="4477155" cy="207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422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81" y="2043405"/>
            <a:ext cx="3944589" cy="3912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962" y="2043405"/>
            <a:ext cx="4038883" cy="32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4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00" y="1986796"/>
            <a:ext cx="7239782" cy="432424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→ Invite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594529" y="2323498"/>
            <a:ext cx="775262" cy="3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5799602" y="6026761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16419" y="3202033"/>
            <a:ext cx="1375764" cy="26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2620371" y="2624618"/>
            <a:ext cx="3867673" cy="7463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2620370" y="3522290"/>
            <a:ext cx="3302758" cy="250447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06A381-9FB0-459A-AB4B-8275AC7BB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8" y="2006983"/>
            <a:ext cx="3242606" cy="20949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336091" cy="298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B97D98-46CE-42C9-8ACA-48B197C54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711" y="4204037"/>
            <a:ext cx="6351242" cy="195000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3723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DBF775-3968-4CAB-AED0-2D8C0F884010}"/>
              </a:ext>
            </a:extLst>
          </p:cNvPr>
          <p:cNvSpPr/>
          <p:nvPr/>
        </p:nvSpPr>
        <p:spPr>
          <a:xfrm>
            <a:off x="6978869" y="5737455"/>
            <a:ext cx="511084" cy="226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12" y="1542802"/>
            <a:ext cx="7200900" cy="45624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클릭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175607" y="5426257"/>
            <a:ext cx="1099955" cy="448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" y="2056289"/>
            <a:ext cx="7933720" cy="40912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로그인되어</a:t>
            </a:r>
            <a:r>
              <a:rPr lang="ko-KR" altLang="en-US" dirty="0">
                <a:latin typeface="+mn-ea"/>
              </a:rPr>
              <a:t> 있지 않으면 아래 화면이 나옴</a:t>
            </a:r>
            <a:r>
              <a:rPr lang="en-US" altLang="ko-KR" dirty="0">
                <a:latin typeface="+mn-ea"/>
              </a:rPr>
              <a:t> → sign in</a:t>
            </a:r>
            <a:r>
              <a:rPr lang="ko-KR" altLang="en-US" dirty="0">
                <a:latin typeface="+mn-ea"/>
              </a:rPr>
              <a:t>해야 함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7413674" y="2056289"/>
            <a:ext cx="647291" cy="40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6372665" y="1800665"/>
            <a:ext cx="1041009" cy="255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4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2730</TotalTime>
  <Words>1744</Words>
  <Application>Microsoft Office PowerPoint</Application>
  <PresentationFormat>화면 슬라이드 쇼(4:3)</PresentationFormat>
  <Paragraphs>397</Paragraphs>
  <Slides>55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협업하기 (원격저장소 설정)</vt:lpstr>
      <vt:lpstr>협업하기 (원격저장소 설정)</vt:lpstr>
      <vt:lpstr>협업하기 (과제 등록)</vt:lpstr>
      <vt:lpstr>협업하기 (참고)</vt:lpstr>
      <vt:lpstr>협업하기 (원격저장소 설명)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(참고)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</vt:lpstr>
      <vt:lpstr>협업하기</vt:lpstr>
      <vt:lpstr>Pull Request</vt:lpstr>
      <vt:lpstr>Pull Request</vt:lpstr>
      <vt:lpstr>오픈소스 참여하기</vt:lpstr>
      <vt:lpstr>협업시작하기</vt:lpstr>
      <vt:lpstr>대학생 특별 가입</vt:lpstr>
      <vt:lpstr>협업 잘하기</vt:lpstr>
      <vt:lpstr>대학생 특별 가입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협업하기</vt:lpstr>
      <vt:lpstr>협업하기</vt:lpstr>
      <vt:lpstr>협업하기</vt:lpstr>
      <vt:lpstr>협업하기</vt:lpstr>
      <vt:lpstr>협업하기</vt:lpstr>
      <vt:lpstr>PowerPoint 프레젠테이션</vt:lpstr>
      <vt:lpstr>PowerPoint 프레젠테이션</vt:lpstr>
      <vt:lpstr>협업하기 취소</vt:lpstr>
      <vt:lpstr>협업하기 취소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422</cp:revision>
  <dcterms:created xsi:type="dcterms:W3CDTF">2021-03-25T01:55:58Z</dcterms:created>
  <dcterms:modified xsi:type="dcterms:W3CDTF">2021-04-05T08:28:41Z</dcterms:modified>
</cp:coreProperties>
</file>