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369" r:id="rId2"/>
    <p:sldId id="442" r:id="rId3"/>
    <p:sldId id="365" r:id="rId4"/>
    <p:sldId id="373" r:id="rId5"/>
    <p:sldId id="441" r:id="rId6"/>
    <p:sldId id="366" r:id="rId7"/>
    <p:sldId id="375" r:id="rId8"/>
    <p:sldId id="376" r:id="rId9"/>
    <p:sldId id="378" r:id="rId10"/>
    <p:sldId id="377" r:id="rId11"/>
    <p:sldId id="379" r:id="rId12"/>
    <p:sldId id="380" r:id="rId13"/>
    <p:sldId id="381" r:id="rId14"/>
    <p:sldId id="385" r:id="rId15"/>
    <p:sldId id="382" r:id="rId16"/>
    <p:sldId id="388" r:id="rId17"/>
    <p:sldId id="387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29" r:id="rId45"/>
    <p:sldId id="431" r:id="rId46"/>
    <p:sldId id="432" r:id="rId47"/>
    <p:sldId id="433" r:id="rId48"/>
    <p:sldId id="435" r:id="rId49"/>
    <p:sldId id="436" r:id="rId50"/>
    <p:sldId id="437" r:id="rId51"/>
    <p:sldId id="438" r:id="rId52"/>
    <p:sldId id="439" r:id="rId53"/>
    <p:sldId id="434" r:id="rId54"/>
    <p:sldId id="386" r:id="rId55"/>
    <p:sldId id="383" r:id="rId56"/>
    <p:sldId id="374" r:id="rId57"/>
    <p:sldId id="368" r:id="rId58"/>
    <p:sldId id="372" r:id="rId59"/>
    <p:sldId id="370" r:id="rId60"/>
    <p:sldId id="371" r:id="rId61"/>
    <p:sldId id="285" r:id="rId62"/>
    <p:sldId id="364" r:id="rId63"/>
    <p:sldId id="367" r:id="rId64"/>
    <p:sldId id="363" r:id="rId65"/>
    <p:sldId id="289" r:id="rId66"/>
    <p:sldId id="291" r:id="rId67"/>
    <p:sldId id="292" r:id="rId68"/>
    <p:sldId id="259" r:id="rId69"/>
    <p:sldId id="295" r:id="rId70"/>
    <p:sldId id="430" r:id="rId71"/>
    <p:sldId id="415" r:id="rId72"/>
    <p:sldId id="416" r:id="rId73"/>
    <p:sldId id="417" r:id="rId74"/>
    <p:sldId id="418" r:id="rId75"/>
    <p:sldId id="419" r:id="rId76"/>
    <p:sldId id="420" r:id="rId77"/>
    <p:sldId id="421" r:id="rId78"/>
    <p:sldId id="422" r:id="rId79"/>
    <p:sldId id="423" r:id="rId80"/>
    <p:sldId id="424" r:id="rId81"/>
    <p:sldId id="425" r:id="rId82"/>
    <p:sldId id="426" r:id="rId83"/>
    <p:sldId id="427" r:id="rId84"/>
    <p:sldId id="428" r:id="rId85"/>
    <p:sldId id="440" r:id="rId86"/>
    <p:sldId id="443" r:id="rId87"/>
    <p:sldId id="444" r:id="rId88"/>
    <p:sldId id="445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97" d="100"/>
          <a:sy n="97" d="100"/>
        </p:scale>
        <p:origin x="17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77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63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29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99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8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1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2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38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0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03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02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38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8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9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6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00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2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6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3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5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47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43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99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957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4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800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7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1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95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937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268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8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48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518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3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5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31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88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378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234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12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DB73-78DB-4CCB-9DA0-3F958FE7D576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415-E3C1-47A1-AF1D-3E002F273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-sibling/fork_sample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hyperlink" Target="https://dev.to/maybebored/part-1-setting-up-git-581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29AC9-1623-4594-8076-1770DCC7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8" y="1987946"/>
            <a:ext cx="8095785" cy="3420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039578" y="4002024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95955" y="1869897"/>
            <a:ext cx="2619097" cy="21321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700124" y="3177523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144304" y="29005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https://github.com/fasthill-sibling/fork_sample.git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97" y="3524703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650733" y="5003799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630185" y="4551452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업무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amugae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5946-587C-4F78-82E5-8B3834AC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28" y="1541123"/>
            <a:ext cx="2895600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72000" y="2270589"/>
            <a:ext cx="966628" cy="27740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D1C0F68-8114-48E9-B142-7DFCA29E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28" y="4217544"/>
            <a:ext cx="5905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355106-FA40-48CE-82D6-7AA7715E7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336389"/>
            <a:ext cx="7448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508177-3FA3-49B2-99ED-5D76B074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946526"/>
            <a:ext cx="7901815" cy="16083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7038A4-9D8B-4E63-B191-BB5F3094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7" y="3524038"/>
            <a:ext cx="7361326" cy="3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7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819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 smtClean="0"/>
              <a:t>Pull Request </a:t>
            </a:r>
            <a:r>
              <a:rPr lang="ko-KR" altLang="en-US" dirty="0" smtClean="0"/>
              <a:t>과정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188520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1885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44204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로컬저장소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335313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024964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0168" y="3850406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505" y="398112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211914" y="3849600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5828" y="398775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3733800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3765678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④ Pull</a:t>
            </a:r>
          </a:p>
          <a:p>
            <a:pPr algn="ctr"/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61412" y="355768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⑤merge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29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AD1CED-DE95-414C-A341-957F305A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36" y="2128029"/>
            <a:ext cx="7176488" cy="340974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5FA2B1-BFAF-488E-9931-C537BCE01888}"/>
              </a:ext>
            </a:extLst>
          </p:cNvPr>
          <p:cNvCxnSpPr>
            <a:cxnSpLocks/>
          </p:cNvCxnSpPr>
          <p:nvPr/>
        </p:nvCxnSpPr>
        <p:spPr>
          <a:xfrm flipH="1">
            <a:off x="2146885" y="1918697"/>
            <a:ext cx="736436" cy="79403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724628" y="271273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0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C5767C-F3DA-4516-BD7F-A50500F0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7" y="2061931"/>
            <a:ext cx="7233222" cy="38832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dirty="0">
                <a:latin typeface="+mn-ea"/>
              </a:rPr>
              <a:t>New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6802588" y="3156975"/>
            <a:ext cx="1026319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3544584" y="1900719"/>
            <a:ext cx="3258004" cy="125625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5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남의 원격저장소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원래의 저장소</a:t>
            </a:r>
            <a:r>
              <a:rPr lang="en-US" altLang="ko-KR" dirty="0">
                <a:latin typeface="+mn-ea"/>
              </a:rPr>
              <a:t>, upstream)</a:t>
            </a:r>
            <a:r>
              <a:rPr lang="ko-KR" altLang="en-US" dirty="0">
                <a:latin typeface="+mn-ea"/>
              </a:rPr>
              <a:t>로 연결됨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Create pull request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032C1-FC43-4479-8DA0-C1C73A79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9" y="2329376"/>
            <a:ext cx="8157633" cy="34830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565128" y="2448057"/>
            <a:ext cx="2044508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1520580" y="1952090"/>
            <a:ext cx="0" cy="4959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6852912" y="5297897"/>
            <a:ext cx="140751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2A6BA5-165E-4042-BDD3-6638644F643A}"/>
              </a:ext>
            </a:extLst>
          </p:cNvPr>
          <p:cNvCxnSpPr>
            <a:cxnSpLocks/>
          </p:cNvCxnSpPr>
          <p:nvPr/>
        </p:nvCxnSpPr>
        <p:spPr>
          <a:xfrm>
            <a:off x="3174715" y="2250040"/>
            <a:ext cx="3678197" cy="3047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596B7-EC0A-48F7-8246-5AD4A21BAE08}"/>
              </a:ext>
            </a:extLst>
          </p:cNvPr>
          <p:cNvSpPr/>
          <p:nvPr/>
        </p:nvSpPr>
        <p:spPr>
          <a:xfrm>
            <a:off x="961196" y="4299530"/>
            <a:ext cx="659349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14FC-F769-4EEE-8ED5-313F301C6A51}"/>
              </a:ext>
            </a:extLst>
          </p:cNvPr>
          <p:cNvSpPr txBox="1"/>
          <p:nvPr/>
        </p:nvSpPr>
        <p:spPr>
          <a:xfrm>
            <a:off x="82369" y="4583685"/>
            <a:ext cx="11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D6DCA-657B-43B5-ABD1-3CAB0DD2349C}"/>
              </a:ext>
            </a:extLst>
          </p:cNvPr>
          <p:cNvSpPr/>
          <p:nvPr/>
        </p:nvSpPr>
        <p:spPr>
          <a:xfrm>
            <a:off x="539551" y="3522824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9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남의 원격저장소의 내용을 받아서 수정 후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남의 원격저장소에 있는 자료를 찾아서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 smtClean="0">
                <a:latin typeface="+mn-ea"/>
              </a:rPr>
              <a:t>하고</a:t>
            </a:r>
            <a:endParaRPr lang="en-US" altLang="ko-KR" dirty="0" smtClean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복사된 자료를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 smtClean="0">
                <a:latin typeface="+mn-ea"/>
              </a:rPr>
              <a:t>하여 수정한 후에</a:t>
            </a:r>
            <a:endParaRPr lang="en-US" altLang="ko-KR" dirty="0" smtClean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수정한 자료를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원래의 저장소인 남의 원격저장소에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 내용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로컬저장소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149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0168" y="4440344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505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211914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5828" y="4577688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556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④ Pull</a:t>
            </a:r>
          </a:p>
          <a:p>
            <a:pPr algn="ctr"/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61412" y="414762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⑤merge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스크롤 다운하면 변경된 내용이 보임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80C27-474B-4B3D-ACC9-22125158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8" y="2091517"/>
            <a:ext cx="7399884" cy="38431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97B688-7C0F-41FF-9630-B24473526EDB}"/>
              </a:ext>
            </a:extLst>
          </p:cNvPr>
          <p:cNvSpPr/>
          <p:nvPr/>
        </p:nvSpPr>
        <p:spPr>
          <a:xfrm>
            <a:off x="972081" y="4735643"/>
            <a:ext cx="3959147" cy="914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EB6E67-4574-4BAD-9E59-0D358A6E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3" y="1112867"/>
            <a:ext cx="7859730" cy="510674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171304" y="1877310"/>
            <a:ext cx="6452122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4602875" y="5815831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29761-12E3-44F4-9FCF-46E3D8C9C702}"/>
              </a:ext>
            </a:extLst>
          </p:cNvPr>
          <p:cNvSpPr txBox="1"/>
          <p:nvPr/>
        </p:nvSpPr>
        <p:spPr>
          <a:xfrm>
            <a:off x="226082" y="160035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EB3F-C88D-4219-8969-F12A02CCEABF}"/>
              </a:ext>
            </a:extLst>
          </p:cNvPr>
          <p:cNvSpPr txBox="1"/>
          <p:nvPr/>
        </p:nvSpPr>
        <p:spPr>
          <a:xfrm>
            <a:off x="226082" y="29943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2. </a:t>
            </a:r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3A7F46-E95A-48F0-B586-406E4FF90976}"/>
              </a:ext>
            </a:extLst>
          </p:cNvPr>
          <p:cNvSpPr/>
          <p:nvPr/>
        </p:nvSpPr>
        <p:spPr>
          <a:xfrm>
            <a:off x="1304203" y="270728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83ED-26EE-4A38-8EF5-F8516E4A0382}"/>
              </a:ext>
            </a:extLst>
          </p:cNvPr>
          <p:cNvSpPr txBox="1"/>
          <p:nvPr/>
        </p:nvSpPr>
        <p:spPr>
          <a:xfrm>
            <a:off x="3706475" y="582104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4. PR </a:t>
            </a:r>
            <a:r>
              <a:rPr lang="ko-KR" altLang="en-US" sz="1400" dirty="0">
                <a:solidFill>
                  <a:srgbClr val="C00000"/>
                </a:solidFill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20403-7065-4267-8619-F2EC450E2E71}"/>
              </a:ext>
            </a:extLst>
          </p:cNvPr>
          <p:cNvSpPr txBox="1"/>
          <p:nvPr/>
        </p:nvSpPr>
        <p:spPr>
          <a:xfrm>
            <a:off x="226082" y="412799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3. </a:t>
            </a:r>
            <a:r>
              <a:rPr lang="ko-KR" altLang="en-US" sz="1400" dirty="0">
                <a:solidFill>
                  <a:srgbClr val="C00000"/>
                </a:solidFill>
              </a:rPr>
              <a:t>내용 기입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634BD-8D4D-411F-93C7-2B17EA968638}"/>
              </a:ext>
            </a:extLst>
          </p:cNvPr>
          <p:cNvSpPr/>
          <p:nvPr/>
        </p:nvSpPr>
        <p:spPr>
          <a:xfrm>
            <a:off x="600185" y="1117418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1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094380-6C12-48CF-923C-EF3F4BF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" y="1078787"/>
            <a:ext cx="8578296" cy="432542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CF17-92FD-44FC-A03B-CEC712F35F94}"/>
              </a:ext>
            </a:extLst>
          </p:cNvPr>
          <p:cNvSpPr txBox="1"/>
          <p:nvPr/>
        </p:nvSpPr>
        <p:spPr>
          <a:xfrm>
            <a:off x="7746765" y="521905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ABD7BC-66E9-439F-9DB5-E4C9B4BAC9AA}"/>
              </a:ext>
            </a:extLst>
          </p:cNvPr>
          <p:cNvSpPr/>
          <p:nvPr/>
        </p:nvSpPr>
        <p:spPr>
          <a:xfrm>
            <a:off x="6790604" y="4879640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3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24488-1B91-4B77-9641-2CC86381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59009"/>
            <a:ext cx="8639843" cy="394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650108-72C6-4C90-B98F-E20AF1F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" y="1354427"/>
            <a:ext cx="8422676" cy="41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6251368-73BF-4031-B505-5BFAA218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9" y="1482421"/>
            <a:ext cx="8260154" cy="41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3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9ECAC6-4812-468B-8246-AAB8968A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8134"/>
            <a:ext cx="8113450" cy="53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8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2AB80E3-BF0B-4E94-9ACB-0CDA9BFC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6" y="1239950"/>
            <a:ext cx="8147407" cy="48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EA7145-271E-4097-87DE-0A1398572ACC}"/>
              </a:ext>
            </a:extLst>
          </p:cNvPr>
          <p:cNvSpPr txBox="1"/>
          <p:nvPr/>
        </p:nvSpPr>
        <p:spPr>
          <a:xfrm>
            <a:off x="945223" y="1778099"/>
            <a:ext cx="316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Paichaisw</a:t>
            </a:r>
            <a:r>
              <a:rPr lang="ko-KR" altLang="en-US" dirty="0">
                <a:solidFill>
                  <a:srgbClr val="FF0000"/>
                </a:solidFill>
              </a:rPr>
              <a:t>로 가서 승인해야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91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6" y="1603570"/>
            <a:ext cx="9122224" cy="38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</a:t>
            </a:r>
            <a:r>
              <a:rPr lang="ko-KR" altLang="en-US" dirty="0" smtClean="0"/>
              <a:t>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F6BE3-B9BF-4160-BD71-5FB97F5C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9" y="2431846"/>
            <a:ext cx="7172325" cy="14097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6246688" y="2281327"/>
            <a:ext cx="308225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618786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DD19B1-3ADC-4223-814B-ADE8708F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6" y="4002135"/>
            <a:ext cx="6699233" cy="18318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3267184" y="5154318"/>
            <a:ext cx="1541121" cy="20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4662963" y="3429000"/>
            <a:ext cx="1250397" cy="163349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1" y="1618397"/>
            <a:ext cx="8972739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6160"/>
            <a:ext cx="8062520" cy="56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5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31" y="956160"/>
            <a:ext cx="9193331" cy="5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82417"/>
            <a:ext cx="7962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4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305306"/>
            <a:ext cx="8381063" cy="4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0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0" y="1437346"/>
            <a:ext cx="8567724" cy="46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5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45" y="1201854"/>
            <a:ext cx="9184445" cy="5036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87936" y="1598442"/>
            <a:ext cx="1068661" cy="380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00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" y="1965278"/>
            <a:ext cx="9034676" cy="4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6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2282230"/>
            <a:ext cx="9021170" cy="3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3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" y="1992573"/>
            <a:ext cx="9075598" cy="41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976"/>
            <a:ext cx="9144000" cy="47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1" y="1524715"/>
            <a:ext cx="6515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9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30" y="1918932"/>
            <a:ext cx="624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8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584851"/>
            <a:ext cx="8561766" cy="34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37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727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/>
              <a:t>Fork</a:t>
            </a:r>
          </a:p>
          <a:p>
            <a:r>
              <a:rPr lang="en-US" altLang="ko-KR" sz="1600" dirty="0"/>
              <a:t>Clone</a:t>
            </a:r>
          </a:p>
          <a:p>
            <a:r>
              <a:rPr lang="en-US" altLang="ko-KR" sz="1600" dirty="0"/>
              <a:t>Create branch in</a:t>
            </a:r>
            <a:r>
              <a:rPr lang="ko-KR" altLang="en-US" sz="1600" dirty="0"/>
              <a:t> </a:t>
            </a:r>
            <a:r>
              <a:rPr lang="en-US" altLang="ko-KR" sz="1600" dirty="0"/>
              <a:t>local</a:t>
            </a:r>
          </a:p>
          <a:p>
            <a:r>
              <a:rPr lang="en-US" altLang="ko-KR" sz="1600" dirty="0"/>
              <a:t>create new remote(</a:t>
            </a:r>
            <a:r>
              <a:rPr lang="ko-KR" altLang="en-US" sz="1600" dirty="0"/>
              <a:t>남의 원격저장소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- git remote add upstream https://github.com/kedark3/demo</a:t>
            </a:r>
            <a:endParaRPr lang="en-US" altLang="ko-KR" sz="1600" dirty="0"/>
          </a:p>
          <a:p>
            <a:r>
              <a:rPr lang="en-US" altLang="ko-KR" sz="1600" dirty="0"/>
              <a:t> change code in local</a:t>
            </a:r>
          </a:p>
          <a:p>
            <a:r>
              <a:rPr lang="en-US" altLang="ko-KR" sz="1600" dirty="0"/>
              <a:t>Push the change to </a:t>
            </a:r>
            <a:r>
              <a:rPr lang="ko-KR" altLang="en-US" sz="1600" dirty="0"/>
              <a:t>나의 원격저장소 </a:t>
            </a:r>
            <a:r>
              <a:rPr lang="en-US" altLang="ko-KR" sz="1600" dirty="0"/>
              <a:t>-&gt; compare &amp; pull request</a:t>
            </a:r>
            <a:r>
              <a:rPr lang="ko-KR" altLang="en-US" sz="1600" dirty="0"/>
              <a:t>가 보일 것임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Open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 </a:t>
            </a:r>
            <a:r>
              <a:rPr lang="ko-KR" altLang="en-US" sz="1600" dirty="0"/>
              <a:t>화면으로 전환</a:t>
            </a:r>
            <a:endParaRPr lang="en-US" altLang="ko-KR" sz="1600" dirty="0"/>
          </a:p>
          <a:p>
            <a:r>
              <a:rPr lang="en-US" altLang="ko-KR" sz="1600" dirty="0"/>
              <a:t>Create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</a:t>
            </a:r>
            <a:r>
              <a:rPr lang="ko-KR" altLang="en-US" sz="1600" dirty="0"/>
              <a:t>누르면 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554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In summary, if you want to contribute to a project, the simplest way is to: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Find a project you want to contribute to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Fork it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Clone it to your local system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a new branch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your changes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Push it back to your repo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 the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Compare &amp; 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button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Create 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to open a new pull request</a:t>
            </a:r>
          </a:p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If the reviewers ask for changes, repeat steps 5 and 6 to add more commits to your pull request.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657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하는 순간 원 소유자의 화면 복사본으로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들어감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 (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왼쪽 위에 저장소명 확인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 </a:t>
            </a: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7 . Comparing changes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8.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비교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확인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9. create pull request 9</a:t>
            </a: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: 10. merge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pull request.  Fail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 나오면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11 review changes with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approve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 changes approved 12. merge pull request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다시 클릭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13 confirm auto merge (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상단에 </a:t>
            </a:r>
            <a:r>
              <a:rPr lang="en-US" altLang="ko-KR" sz="1400" b="0" dirty="0">
                <a:solidFill>
                  <a:srgbClr val="FF0000"/>
                </a:solidFill>
                <a:latin typeface="Swiss 721 SWA"/>
                <a:sym typeface="Wingdings" panose="05000000000000000000" pitchFamily="2" charset="2"/>
              </a:rPr>
              <a:t>enabling auto merge failed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) 14 closed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return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B4608B-522A-4E92-B765-C725DC8E8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29" y="2897787"/>
            <a:ext cx="7075714" cy="15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0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88047-9714-40C3-AB1E-07F53ADD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2696934"/>
            <a:ext cx="8524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114" y="1581150"/>
            <a:ext cx="2724150" cy="39243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878542" y="3428302"/>
            <a:ext cx="360084" cy="248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916642" y="4056952"/>
            <a:ext cx="360084" cy="248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02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77E30-2711-4ED1-9BAE-90399A86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85" y="2581783"/>
            <a:ext cx="6763430" cy="34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8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이상이 없으면 고민하다가 오픈으로 생성됨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4279C-4E25-4287-966A-7E4A6A5C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1202349"/>
            <a:ext cx="7744505" cy="44533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69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브랜치가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생성되는 것이 아니고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(upstream)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main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에 추가됨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72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53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–rebase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5" y="3622766"/>
            <a:ext cx="1939677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4"/>
            <a:ext cx="996592" cy="16266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00FB5D-BD91-4FDB-9F9A-03D343BF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20" y="5027204"/>
            <a:ext cx="5650996" cy="691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42E1CE-0799-448B-9EB5-C6494099457A}"/>
              </a:ext>
            </a:extLst>
          </p:cNvPr>
          <p:cNvSpPr/>
          <p:nvPr/>
        </p:nvSpPr>
        <p:spPr>
          <a:xfrm>
            <a:off x="1746608" y="5168258"/>
            <a:ext cx="4582273" cy="42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93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421295" y="3622766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5"/>
            <a:ext cx="983320" cy="202839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C26BCF-FD4C-4656-8DCB-C5D15C6E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4" y="2013379"/>
            <a:ext cx="8157681" cy="352035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51129" y="2088833"/>
            <a:ext cx="2190022" cy="459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2893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180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" y="1825228"/>
            <a:ext cx="7672388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16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" y="1589485"/>
            <a:ext cx="7693819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72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89422"/>
            <a:ext cx="668655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67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110853"/>
            <a:ext cx="7900988" cy="46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5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989535"/>
            <a:ext cx="5972175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9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18010"/>
            <a:ext cx="7929563" cy="44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05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8" y="1278731"/>
            <a:ext cx="8008144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08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5" y="1260872"/>
            <a:ext cx="7908131" cy="4336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49582" y="1626178"/>
            <a:ext cx="1111827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312243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" y="1446610"/>
            <a:ext cx="8751094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</a:t>
            </a:r>
            <a:r>
              <a:rPr lang="ko-KR" altLang="en-US" dirty="0" smtClean="0"/>
              <a:t>로컬저장소로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868091"/>
            <a:ext cx="7800975" cy="31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41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" y="1721644"/>
            <a:ext cx="744378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470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450181"/>
            <a:ext cx="7572375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84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14563"/>
            <a:ext cx="4686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35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2185988"/>
            <a:ext cx="4886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46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그림으로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과정 이미지 소개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DF29E-F92B-4FD7-B35B-F98D25F4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384782"/>
            <a:ext cx="4125949" cy="1971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19FBC3-779A-4170-9734-23FA2AC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87" y="3376233"/>
            <a:ext cx="48958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5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 smtClean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Cherry pick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Cherry pick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3"/>
            <a:ext cx="8642350" cy="508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log –</a:t>
            </a:r>
            <a:r>
              <a:rPr lang="en-US" altLang="ko-KR" sz="1000" dirty="0" err="1" smtClean="0"/>
              <a:t>oneline</a:t>
            </a:r>
            <a:r>
              <a:rPr lang="en-US" altLang="ko-KR" sz="1000" dirty="0" smtClean="0"/>
              <a:t> -2 filename</a:t>
            </a:r>
          </a:p>
          <a:p>
            <a:pPr marL="0" indent="0">
              <a:buNone/>
            </a:pPr>
            <a:r>
              <a:rPr lang="en-US" altLang="ko-KR" sz="1000" dirty="0" err="1" smtClean="0">
                <a:latin typeface="+mn-ea"/>
              </a:rPr>
              <a:t>Git</a:t>
            </a:r>
            <a:r>
              <a:rPr lang="en-US" altLang="ko-KR" sz="1000" dirty="0" smtClean="0">
                <a:latin typeface="+mn-ea"/>
              </a:rPr>
              <a:t> log –follow – </a:t>
            </a:r>
            <a:r>
              <a:rPr lang="en-US" altLang="ko-KR" sz="1000" dirty="0" smtClean="0"/>
              <a:t>filename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>
                <a:latin typeface="+mn-ea"/>
              </a:rPr>
              <a:t>Git</a:t>
            </a:r>
            <a:r>
              <a:rPr lang="en-US" altLang="ko-KR" sz="1000" dirty="0" smtClean="0">
                <a:latin typeface="+mn-ea"/>
              </a:rPr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rm</a:t>
            </a:r>
            <a:r>
              <a:rPr lang="en-US" altLang="ko-KR" sz="1000" dirty="0" smtClean="0"/>
              <a:t> –f p1.txt </a:t>
            </a:r>
            <a:r>
              <a:rPr lang="en-US" altLang="ko-KR" sz="1000" dirty="0"/>
              <a:t>or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</a:t>
            </a:r>
            <a:r>
              <a:rPr lang="en-US" altLang="ko-KR" sz="1000" dirty="0" smtClean="0"/>
              <a:t>p1.txt</a:t>
            </a:r>
          </a:p>
          <a:p>
            <a:pPr marL="0" indent="0">
              <a:buNone/>
            </a:pPr>
            <a:r>
              <a:rPr lang="en-US" altLang="ko-KR" sz="1000" dirty="0" smtClean="0"/>
              <a:t>Vim p2.txt, commit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checkout main</a:t>
            </a: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merge br4</a:t>
            </a:r>
          </a:p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fatal: refusing to merge unrelated histories</a:t>
            </a:r>
          </a:p>
          <a:p>
            <a:pPr marL="0" indent="0">
              <a:buNone/>
            </a:pPr>
            <a:endParaRPr lang="en-US" altLang="ko-KR" sz="1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 smtClean="0"/>
              <a:t>그냥 </a:t>
            </a:r>
            <a:r>
              <a:rPr lang="en-US" altLang="ko-KR" sz="1000" dirty="0" err="1" smtClean="0"/>
              <a:t>commi</a:t>
            </a:r>
            <a:r>
              <a:rPr lang="ko-KR" altLang="en-US" sz="1000" dirty="0" smtClean="0"/>
              <a:t>만 </a:t>
            </a:r>
            <a:r>
              <a:rPr lang="en-US" altLang="ko-KR" sz="1000" dirty="0" smtClean="0"/>
              <a:t>push</a:t>
            </a:r>
            <a:r>
              <a:rPr lang="ko-KR" altLang="en-US" sz="1000" dirty="0" smtClean="0"/>
              <a:t>하면 어떤가</a:t>
            </a:r>
            <a:r>
              <a:rPr lang="en-US" altLang="ko-KR" sz="1000" dirty="0"/>
              <a:t>?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 smtClean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</a:t>
            </a:r>
            <a:r>
              <a:rPr lang="en-US" altLang="ko-KR" sz="1000" dirty="0" smtClean="0"/>
              <a:t>p1.txt </a:t>
            </a:r>
            <a:r>
              <a:rPr lang="en-US" altLang="ko-KR" sz="1000" dirty="0" smtClean="0">
                <a:sym typeface="Wingdings" panose="05000000000000000000" pitchFamily="2" charset="2"/>
              </a:rPr>
              <a:t> untrack </a:t>
            </a:r>
            <a:r>
              <a:rPr lang="ko-KR" altLang="en-US" sz="1000" dirty="0" smtClean="0">
                <a:sym typeface="Wingdings" panose="05000000000000000000" pitchFamily="2" charset="2"/>
              </a:rPr>
              <a:t>파일 생성</a:t>
            </a:r>
            <a:r>
              <a:rPr lang="en-US" altLang="ko-KR" sz="1000" dirty="0" smtClean="0">
                <a:sym typeface="Wingdings" panose="05000000000000000000" pitchFamily="2" charset="2"/>
              </a:rPr>
              <a:t>(</a:t>
            </a:r>
            <a:r>
              <a:rPr lang="ko-KR" altLang="en-US" sz="1000" dirty="0" smtClean="0">
                <a:sym typeface="Wingdings" panose="05000000000000000000" pitchFamily="2" charset="2"/>
              </a:rPr>
              <a:t>삭제된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피알</a:t>
            </a:r>
            <a:r>
              <a:rPr lang="en-US" altLang="ko-KR" sz="10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sz="1000" dirty="0" smtClean="0"/>
              <a:t>폴더에서 </a:t>
            </a:r>
            <a:r>
              <a:rPr lang="ko-KR" altLang="en-US" sz="1000" dirty="0" err="1" smtClean="0"/>
              <a:t>파일삭제</a:t>
            </a:r>
            <a:r>
              <a:rPr lang="en-US" altLang="ko-KR" sz="1000" dirty="0" smtClean="0"/>
              <a:t>.</a:t>
            </a: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add p2.txt 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commit p2.txt –m ‘message’ main</a:t>
            </a:r>
            <a:r>
              <a:rPr lang="ko-KR" altLang="en-US" sz="1000" dirty="0" smtClean="0"/>
              <a:t>에서도 삭제됨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그래서 </a:t>
            </a:r>
            <a:r>
              <a:rPr lang="en-US" altLang="ko-KR" sz="1000" dirty="0" smtClean="0"/>
              <a:t>rebase</a:t>
            </a:r>
            <a:r>
              <a:rPr lang="ko-KR" altLang="en-US" sz="1000" dirty="0" smtClean="0"/>
              <a:t>하고 올려놓으면 됨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Cherry pick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6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3272</TotalTime>
  <Words>2961</Words>
  <Application>Microsoft Office PowerPoint</Application>
  <PresentationFormat>화면 슬라이드 쇼(4:3)</PresentationFormat>
  <Paragraphs>847</Paragraphs>
  <Slides>88</Slides>
  <Notes>70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8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실습 내용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 (fork)</vt:lpstr>
      <vt:lpstr>원격저장소에서 복제하기</vt:lpstr>
      <vt:lpstr>원격저장소에서 복제하기</vt:lpstr>
      <vt:lpstr>원격저장소에서 복제하기</vt:lpstr>
      <vt:lpstr>Pull, Push 요약</vt:lpstr>
      <vt:lpstr>원격저장소에서 복제하기</vt:lpstr>
      <vt:lpstr>원격저장소에서 복제하기</vt:lpstr>
      <vt:lpstr>원격저장소에서 복제하기</vt:lpstr>
      <vt:lpstr>원격저장소에서 복제하기</vt:lpstr>
      <vt:lpstr>협업하기</vt:lpstr>
      <vt:lpstr>Pull Request</vt:lpstr>
      <vt:lpstr>Pull Request</vt:lpstr>
      <vt:lpstr>협업시작하기</vt:lpstr>
      <vt:lpstr>PowerPoint 프레젠테이션</vt:lpstr>
      <vt:lpstr>대학생 특별 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나의 로컬저장소에서 남의 원격저장소로 Pull Request하기</vt:lpstr>
      <vt:lpstr>Cherry pick하기</vt:lpstr>
      <vt:lpstr>Cherry pick하기</vt:lpstr>
      <vt:lpstr>Cherry pick하기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447</cp:revision>
  <dcterms:created xsi:type="dcterms:W3CDTF">2021-03-25T01:55:58Z</dcterms:created>
  <dcterms:modified xsi:type="dcterms:W3CDTF">2021-04-04T06:27:09Z</dcterms:modified>
</cp:coreProperties>
</file>