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5" y="2189239"/>
            <a:ext cx="217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순서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9551" y="2921003"/>
            <a:ext cx="122059" cy="14209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-654" y="3027728"/>
            <a:ext cx="88218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검토 요청 접수 완료 진행중임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</a:t>
            </a:r>
            <a:r>
              <a:rPr lang="en-US" altLang="ko-KR" dirty="0" err="1">
                <a:latin typeface="+mn-ea"/>
              </a:rPr>
              <a:t>adress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승인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</a:t>
            </a:r>
            <a:r>
              <a:rPr lang="en-US" altLang="ko-KR" dirty="0" err="1">
                <a:latin typeface="+mn-ea"/>
              </a:rPr>
              <a:t>upsteam</a:t>
            </a:r>
            <a:r>
              <a:rPr lang="en-US" altLang="ko-KR" dirty="0">
                <a:latin typeface="+mn-ea"/>
              </a:rPr>
              <a:t>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3901</TotalTime>
  <Words>1515</Words>
  <Application>Microsoft Office PowerPoint</Application>
  <PresentationFormat>화면 슬라이드 쇼(4:3)</PresentationFormat>
  <Paragraphs>404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560</cp:revision>
  <dcterms:created xsi:type="dcterms:W3CDTF">2021-03-25T01:55:58Z</dcterms:created>
  <dcterms:modified xsi:type="dcterms:W3CDTF">2021-04-07T05:06:28Z</dcterms:modified>
</cp:coreProperties>
</file>