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9" r:id="rId35"/>
    <p:sldId id="4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496" autoAdjust="0"/>
  </p:normalViewPr>
  <p:slideViewPr>
    <p:cSldViewPr snapToGrid="0">
      <p:cViewPr varScale="1">
        <p:scale>
          <a:sx n="84" d="100"/>
          <a:sy n="84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–a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latin typeface="+mn-ea"/>
              </a:rPr>
              <a:t>※ </a:t>
            </a:r>
            <a:r>
              <a:rPr lang="ko-KR" altLang="en-US" sz="1200" dirty="0">
                <a:latin typeface="+mn-ea"/>
              </a:rPr>
              <a:t>같은 </a:t>
            </a:r>
            <a:r>
              <a:rPr lang="ko-KR" altLang="en-US" sz="1200" dirty="0" err="1">
                <a:latin typeface="+mn-ea"/>
              </a:rPr>
              <a:t>브랜치</a:t>
            </a:r>
            <a:r>
              <a:rPr lang="ko-KR" altLang="en-US" sz="1200" dirty="0">
                <a:latin typeface="+mn-ea"/>
              </a:rPr>
              <a:t> 이름으로 </a:t>
            </a:r>
            <a:r>
              <a:rPr lang="en-US" altLang="ko-KR" sz="1200" dirty="0">
                <a:latin typeface="+mn-ea"/>
              </a:rPr>
              <a:t>push</a:t>
            </a:r>
            <a:r>
              <a:rPr lang="ko-KR" altLang="en-US" sz="1200" dirty="0">
                <a:latin typeface="+mn-ea"/>
              </a:rPr>
              <a:t>하면 두번째부터는 </a:t>
            </a:r>
            <a:r>
              <a:rPr lang="en-US" altLang="ko-KR" sz="1200" dirty="0">
                <a:latin typeface="+mn-ea"/>
              </a:rPr>
              <a:t>‘</a:t>
            </a:r>
            <a:r>
              <a:rPr lang="en-US" altLang="ko-KR" sz="1200" dirty="0" err="1">
                <a:latin typeface="+mn-ea"/>
              </a:rPr>
              <a:t>compare&amp;pull</a:t>
            </a:r>
            <a:r>
              <a:rPr lang="en-US" altLang="ko-KR" sz="1200" dirty="0">
                <a:latin typeface="+mn-ea"/>
              </a:rPr>
              <a:t> request’</a:t>
            </a:r>
            <a:r>
              <a:rPr lang="ko-KR" altLang="en-US" sz="1200" dirty="0">
                <a:latin typeface="+mn-ea"/>
              </a:rPr>
              <a:t>화면을 따로 나타나지 않음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4" y="218923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3965</TotalTime>
  <Words>1822</Words>
  <Application>Microsoft Office PowerPoint</Application>
  <PresentationFormat>화면 슬라이드 쇼(4:3)</PresentationFormat>
  <Paragraphs>435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Fork후, collaborator 선정되면?</vt:lpstr>
      <vt:lpstr>오픈소스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575</cp:revision>
  <dcterms:created xsi:type="dcterms:W3CDTF">2021-03-25T01:55:58Z</dcterms:created>
  <dcterms:modified xsi:type="dcterms:W3CDTF">2021-04-12T08:04:45Z</dcterms:modified>
</cp:coreProperties>
</file>