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7" r:id="rId37"/>
    <p:sldId id="319" r:id="rId38"/>
    <p:sldId id="315" r:id="rId39"/>
    <p:sldId id="323" r:id="rId40"/>
    <p:sldId id="330" r:id="rId41"/>
    <p:sldId id="331" r:id="rId42"/>
    <p:sldId id="332" r:id="rId43"/>
    <p:sldId id="329" r:id="rId44"/>
    <p:sldId id="325" r:id="rId45"/>
    <p:sldId id="324" r:id="rId46"/>
    <p:sldId id="326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327" r:id="rId58"/>
    <p:sldId id="258" r:id="rId59"/>
    <p:sldId id="261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1" r:id="rId68"/>
    <p:sldId id="292" r:id="rId69"/>
    <p:sldId id="290" r:id="rId70"/>
    <p:sldId id="259" r:id="rId71"/>
    <p:sldId id="294" r:id="rId72"/>
    <p:sldId id="295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84" d="100"/>
          <a:sy n="84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9514-74DA-4CE0-B90D-FD8339E8B0A0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3CCA-A7E4-4FF8-B845-EE42572F55B4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</a:t>
            </a:r>
            <a:r>
              <a:rPr lang="en-US" altLang="ko-KR" dirty="0"/>
              <a:t> :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: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: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: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p2.txt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: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4089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4089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3070225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4169410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3844290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FC70F-8BB5-4B9A-B530-A4F8CC2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600214"/>
            <a:ext cx="5934075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60" y="2917840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5257786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4034409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: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 hard  &lt;commit ID&gt; </a:t>
            </a:r>
            <a:r>
              <a:rPr lang="en-US" altLang="ko-KR" dirty="0">
                <a:latin typeface="+mn-ea"/>
              </a:rPr>
              <a:t>: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&lt;commit ID1&gt;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</a:t>
            </a:r>
            <a:r>
              <a:rPr lang="ko-KR" altLang="en-US" dirty="0" err="1">
                <a:latin typeface="+mn-ea"/>
              </a:rPr>
              <a:t>해두기</a:t>
            </a:r>
            <a:r>
              <a:rPr lang="ko-KR" altLang="en-US" dirty="0">
                <a:latin typeface="+mn-ea"/>
              </a:rPr>
              <a:t>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: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C7E40-ABDB-47EE-8B5D-2E000C9AC991}"/>
              </a:ext>
            </a:extLst>
          </p:cNvPr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stash --help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00419C-01E5-4C88-BBED-CAA7EAB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80784E-CF64-4876-A5DA-CBC95904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49D68-D3F8-44F8-8245-D03003F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45D86E-0979-492B-A8D7-53CDECB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786EFC-0325-4601-97BC-C5CA19C0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80836-91C6-4097-852D-E8D40D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820378-A853-4A5B-B6AC-5ABFD84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A56168-47F8-439D-890D-9D141383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1B946-83CE-406A-9D92-99D82DA2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7E10F-B1C6-481E-8A42-8F647B6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F3172-A367-42FD-9EAF-9656E1C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8B436-6081-4A84-BCFF-F099268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8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latin typeface="+mn-ea"/>
              </a:rPr>
              <a:t>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true' (git bash </a:t>
            </a:r>
            <a:r>
              <a:rPr lang="ko-KR" altLang="en-US" dirty="0">
                <a:latin typeface="+mn-ea"/>
              </a:rPr>
              <a:t>사용할 경우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윈도우가 아닌 </a:t>
            </a:r>
            <a:r>
              <a:rPr lang="en-US" altLang="ko-KR" dirty="0">
                <a:latin typeface="+mn-ea"/>
              </a:rPr>
              <a:t>Linux</a:t>
            </a:r>
            <a:r>
              <a:rPr lang="ko-KR" altLang="en-US" dirty="0">
                <a:latin typeface="+mn-ea"/>
              </a:rPr>
              <a:t>등과 협업을 위해서는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input’   for UNX machines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true’    for Windows machines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6BCC41-3BA3-4DED-9ADA-1236B9F2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781300"/>
            <a:ext cx="7715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</TotalTime>
  <Words>4859</Words>
  <Application>Microsoft Office PowerPoint</Application>
  <PresentationFormat>화면 슬라이드 쇼(4:3)</PresentationFormat>
  <Paragraphs>924</Paragraphs>
  <Slides>72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Stash  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351</cp:revision>
  <dcterms:created xsi:type="dcterms:W3CDTF">2021-03-25T01:55:58Z</dcterms:created>
  <dcterms:modified xsi:type="dcterms:W3CDTF">2021-03-29T08:32:16Z</dcterms:modified>
</cp:coreProperties>
</file>