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430" r:id="rId2"/>
    <p:sldId id="480" r:id="rId3"/>
    <p:sldId id="47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93" d="100"/>
          <a:sy n="93" d="100"/>
        </p:scale>
        <p:origin x="8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F22F-7838-4CE2-B44A-76A567B9098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377B-032A-4B43-908B-8244387DD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01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F22F-7838-4CE2-B44A-76A567B9098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377B-032A-4B43-908B-8244387DD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5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F22F-7838-4CE2-B44A-76A567B9098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377B-032A-4B43-908B-8244387DD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58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3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 sz="180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6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877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F22F-7838-4CE2-B44A-76A567B9098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377B-032A-4B43-908B-8244387DD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7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F22F-7838-4CE2-B44A-76A567B9098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377B-032A-4B43-908B-8244387DD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25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F22F-7838-4CE2-B44A-76A567B9098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377B-032A-4B43-908B-8244387DD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0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F22F-7838-4CE2-B44A-76A567B9098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377B-032A-4B43-908B-8244387DD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24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F22F-7838-4CE2-B44A-76A567B9098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377B-032A-4B43-908B-8244387DD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49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F22F-7838-4CE2-B44A-76A567B9098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377B-032A-4B43-908B-8244387DD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3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F22F-7838-4CE2-B44A-76A567B9098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377B-032A-4B43-908B-8244387DD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47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F22F-7838-4CE2-B44A-76A567B9098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377B-032A-4B43-908B-8244387DD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47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EF22F-7838-4CE2-B44A-76A567B9098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6377B-032A-4B43-908B-8244387DD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ducation.github.com/pack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>
            <a:extLst>
              <a:ext uri="{FF2B5EF4-FFF2-40B4-BE49-F238E27FC236}">
                <a16:creationId xmlns:a16="http://schemas.microsoft.com/office/drawing/2014/main" id="{08E7DF6C-F6F3-4324-9FEA-9B88C68A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대학생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)</a:t>
            </a:r>
            <a:r>
              <a:rPr lang="ko-KR" altLang="en-US" dirty="0"/>
              <a:t> 특별 가입</a:t>
            </a: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A8697490-0C0E-4D9E-A054-98383FCB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7" y="1000223"/>
            <a:ext cx="8641655" cy="1960693"/>
          </a:xfrm>
        </p:spPr>
        <p:txBody>
          <a:bodyPr vert="horz" lIns="91440" tIns="0" rIns="91440" bIns="0" rtlCol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대학생 </a:t>
            </a:r>
            <a:r>
              <a:rPr lang="en-US" altLang="ko-KR" dirty="0"/>
              <a:t>private </a:t>
            </a:r>
            <a:r>
              <a:rPr lang="ko-KR" altLang="en-US" dirty="0"/>
              <a:t>무료 사용 소개</a:t>
            </a:r>
            <a:endParaRPr lang="en-US" altLang="ko-KR" dirty="0"/>
          </a:p>
          <a:p>
            <a:pPr marL="533400" lvl="1" indent="-266700">
              <a:lnSpc>
                <a:spcPct val="100000"/>
              </a:lnSpc>
              <a:buFont typeface="+mj-ea"/>
              <a:buAutoNum type="circleNumDbPlain"/>
              <a:defRPr/>
            </a:pPr>
            <a:r>
              <a:rPr lang="ko-KR" altLang="en-US" dirty="0"/>
              <a:t>고등학생</a:t>
            </a:r>
            <a:r>
              <a:rPr lang="en-US" altLang="ko-KR" dirty="0"/>
              <a:t>, </a:t>
            </a:r>
            <a:r>
              <a:rPr lang="ko-KR" altLang="en-US" dirty="0"/>
              <a:t>전문학교</a:t>
            </a:r>
            <a:r>
              <a:rPr lang="en-US" altLang="ko-KR" dirty="0"/>
              <a:t>, </a:t>
            </a:r>
            <a:r>
              <a:rPr lang="ko-KR" altLang="en-US" dirty="0"/>
              <a:t>대학교</a:t>
            </a:r>
            <a:r>
              <a:rPr lang="en-US" altLang="ko-KR" dirty="0"/>
              <a:t> </a:t>
            </a:r>
            <a:r>
              <a:rPr lang="ko-KR" altLang="en-US" dirty="0"/>
              <a:t>이와 유사한 교육기관에 등록된 사람</a:t>
            </a:r>
            <a:endParaRPr lang="en-US" altLang="ko-KR" dirty="0"/>
          </a:p>
          <a:p>
            <a:pPr marL="533400" lvl="1" indent="-266700">
              <a:lnSpc>
                <a:spcPct val="100000"/>
              </a:lnSpc>
              <a:buFont typeface="+mj-ea"/>
              <a:buAutoNum type="circleNumDbPlain"/>
              <a:defRPr/>
            </a:pPr>
            <a:r>
              <a:rPr lang="ko-KR" altLang="en-US" dirty="0">
                <a:solidFill>
                  <a:srgbClr val="0000FF"/>
                </a:solidFill>
              </a:rPr>
              <a:t>증명가능한 학교에서 발행한 </a:t>
            </a:r>
            <a:r>
              <a:rPr lang="en-US" altLang="ko-KR" dirty="0">
                <a:solidFill>
                  <a:srgbClr val="0000FF"/>
                </a:solidFill>
              </a:rPr>
              <a:t>e-mail </a:t>
            </a:r>
            <a:r>
              <a:rPr lang="ko-KR" altLang="en-US" dirty="0">
                <a:solidFill>
                  <a:srgbClr val="0000FF"/>
                </a:solidFill>
              </a:rPr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혹은 학생상태임을 증명할 서류를 제공</a:t>
            </a:r>
            <a:endParaRPr lang="en-US" altLang="ko-KR" dirty="0"/>
          </a:p>
          <a:p>
            <a:pPr marL="533400" lvl="1" indent="-266700">
              <a:lnSpc>
                <a:spcPct val="100000"/>
              </a:lnSpc>
              <a:buFont typeface="+mj-ea"/>
              <a:buAutoNum type="circleNumDbPlain"/>
              <a:defRPr/>
            </a:pPr>
            <a:r>
              <a:rPr lang="en-US" altLang="ko-KR" dirty="0" err="1">
                <a:solidFill>
                  <a:srgbClr val="0000FF"/>
                </a:solidFill>
              </a:rPr>
              <a:t>Github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계정 소유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계정에 로그온 상태에서 신청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marL="533400" lvl="1" indent="-266700">
              <a:lnSpc>
                <a:spcPct val="100000"/>
              </a:lnSpc>
              <a:buFont typeface="+mj-ea"/>
              <a:buAutoNum type="circleNumDbPlain"/>
              <a:defRPr/>
            </a:pPr>
            <a:r>
              <a:rPr lang="en-US" altLang="ko-KR" dirty="0"/>
              <a:t>13</a:t>
            </a:r>
            <a:r>
              <a:rPr lang="ko-KR" altLang="en-US" dirty="0"/>
              <a:t>세 이상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6C64E5C7-40D0-4910-9B43-19D4071995E5}"/>
              </a:ext>
            </a:extLst>
          </p:cNvPr>
          <p:cNvSpPr txBox="1">
            <a:spLocks/>
          </p:cNvSpPr>
          <p:nvPr/>
        </p:nvSpPr>
        <p:spPr>
          <a:xfrm>
            <a:off x="250827" y="3264452"/>
            <a:ext cx="8641655" cy="1960693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교수 </a:t>
            </a:r>
            <a:r>
              <a:rPr lang="en-US" altLang="ko-KR" dirty="0"/>
              <a:t>private </a:t>
            </a:r>
            <a:r>
              <a:rPr lang="ko-KR" altLang="en-US" dirty="0"/>
              <a:t>무료 사용 소개</a:t>
            </a:r>
            <a:endParaRPr lang="en-US" altLang="ko-KR" dirty="0"/>
          </a:p>
          <a:p>
            <a:pPr marL="533400" lvl="1" indent="-266700">
              <a:lnSpc>
                <a:spcPct val="100000"/>
              </a:lnSpc>
              <a:buFont typeface="+mj-ea"/>
              <a:buAutoNum type="circleNumDbPlain"/>
              <a:defRPr/>
            </a:pPr>
            <a:r>
              <a:rPr lang="ko-KR" altLang="en-US" dirty="0"/>
              <a:t>교육자</a:t>
            </a:r>
            <a:r>
              <a:rPr lang="en-US" altLang="ko-KR" dirty="0"/>
              <a:t>, </a:t>
            </a:r>
            <a:r>
              <a:rPr lang="ko-KR" altLang="en-US" dirty="0"/>
              <a:t>교수</a:t>
            </a:r>
            <a:r>
              <a:rPr lang="en-US" altLang="ko-KR" dirty="0"/>
              <a:t>, </a:t>
            </a:r>
            <a:r>
              <a:rPr lang="ko-KR" altLang="en-US" dirty="0"/>
              <a:t>및 연구원</a:t>
            </a:r>
            <a:endParaRPr lang="en-US" altLang="ko-KR" dirty="0"/>
          </a:p>
          <a:p>
            <a:pPr marL="533400" lvl="1" indent="-266700">
              <a:lnSpc>
                <a:spcPct val="100000"/>
              </a:lnSpc>
              <a:buFont typeface="+mj-ea"/>
              <a:buAutoNum type="circleNumDbPlain"/>
              <a:defRPr/>
            </a:pPr>
            <a:r>
              <a:rPr lang="ko-KR" altLang="en-US" dirty="0">
                <a:solidFill>
                  <a:srgbClr val="0000FF"/>
                </a:solidFill>
              </a:rPr>
              <a:t>증명가능한 학교에서 발급한 </a:t>
            </a:r>
            <a:r>
              <a:rPr lang="en-US" altLang="ko-KR" dirty="0">
                <a:solidFill>
                  <a:srgbClr val="0000FF"/>
                </a:solidFill>
              </a:rPr>
              <a:t>e-mail </a:t>
            </a:r>
            <a:r>
              <a:rPr lang="ko-KR" altLang="en-US" dirty="0">
                <a:solidFill>
                  <a:srgbClr val="0000FF"/>
                </a:solidFill>
              </a:rPr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혹은 학교 소속임을 증명할 서류 제공</a:t>
            </a:r>
            <a:endParaRPr lang="en-US" altLang="ko-KR" dirty="0"/>
          </a:p>
          <a:p>
            <a:pPr marL="533400" lvl="1" indent="-266700">
              <a:lnSpc>
                <a:spcPct val="100000"/>
              </a:lnSpc>
              <a:buFont typeface="+mj-ea"/>
              <a:buAutoNum type="circleNumDbPlain"/>
              <a:defRPr/>
            </a:pPr>
            <a:r>
              <a:rPr lang="en-US" altLang="ko-KR" dirty="0" err="1">
                <a:solidFill>
                  <a:srgbClr val="0000FF"/>
                </a:solidFill>
              </a:rPr>
              <a:t>Github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계정 소유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계정에 로그온 상태에서 신청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081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>
            <a:extLst>
              <a:ext uri="{FF2B5EF4-FFF2-40B4-BE49-F238E27FC236}">
                <a16:creationId xmlns:a16="http://schemas.microsoft.com/office/drawing/2014/main" id="{08E7DF6C-F6F3-4324-9FEA-9B88C68A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대학생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)</a:t>
            </a:r>
            <a:r>
              <a:rPr lang="ko-KR" altLang="en-US" dirty="0"/>
              <a:t> 특별 가입</a:t>
            </a: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A8697490-0C0E-4D9E-A054-98383FCB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7" y="1000223"/>
            <a:ext cx="8641655" cy="5146579"/>
          </a:xfrm>
        </p:spPr>
        <p:txBody>
          <a:bodyPr vert="horz" lIns="91440" tIns="0" rIns="91440" bIns="0" rtlCol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대학생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private </a:t>
            </a:r>
            <a:r>
              <a:rPr lang="ko-KR" altLang="en-US" dirty="0"/>
              <a:t>무료 사용 소개</a:t>
            </a:r>
            <a:endParaRPr lang="en-US" altLang="ko-KR" dirty="0"/>
          </a:p>
          <a:p>
            <a:pPr marL="609600" lvl="1" indent="-342900">
              <a:lnSpc>
                <a:spcPct val="100000"/>
              </a:lnSpc>
              <a:buFont typeface="+mj-ea"/>
              <a:buAutoNum type="circleNumDbPlain"/>
              <a:defRPr/>
            </a:pPr>
            <a:r>
              <a:rPr lang="en-US" altLang="ko-KR" dirty="0">
                <a:hlinkClick r:id="rId2"/>
              </a:rPr>
              <a:t>https://education.github.com/pack</a:t>
            </a:r>
            <a:r>
              <a:rPr lang="en-US" altLang="ko-KR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1848D7-C157-4469-8406-B58487E5B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75" y="1915884"/>
            <a:ext cx="7802443" cy="42309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0D170FF-EA1A-47C6-AF87-964777930504}"/>
              </a:ext>
            </a:extLst>
          </p:cNvPr>
          <p:cNvSpPr/>
          <p:nvPr/>
        </p:nvSpPr>
        <p:spPr>
          <a:xfrm>
            <a:off x="7184050" y="4019966"/>
            <a:ext cx="1165296" cy="459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04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>
            <a:extLst>
              <a:ext uri="{FF2B5EF4-FFF2-40B4-BE49-F238E27FC236}">
                <a16:creationId xmlns:a16="http://schemas.microsoft.com/office/drawing/2014/main" id="{08E7DF6C-F6F3-4324-9FEA-9B88C68A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대학생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)</a:t>
            </a:r>
            <a:r>
              <a:rPr lang="ko-KR" altLang="en-US" dirty="0"/>
              <a:t> 특별 가입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E43ED2-A09F-46DD-83C6-0B11547C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187" y="724820"/>
            <a:ext cx="6759795" cy="572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8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105</Words>
  <Application>Microsoft Office PowerPoint</Application>
  <PresentationFormat>화면 슬라이드 쇼(4:3)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대학생(교수) 특별 가입</vt:lpstr>
      <vt:lpstr>대학생(교수) 특별 가입</vt:lpstr>
      <vt:lpstr>대학생(교수) 특별 가입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대학생(교수) 특별 가입</dc:title>
  <dc:creator>강 은</dc:creator>
  <cp:lastModifiedBy>강 은</cp:lastModifiedBy>
  <cp:revision>2</cp:revision>
  <dcterms:created xsi:type="dcterms:W3CDTF">2021-04-06T05:14:26Z</dcterms:created>
  <dcterms:modified xsi:type="dcterms:W3CDTF">2021-04-06T05:16:20Z</dcterms:modified>
</cp:coreProperties>
</file>