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87" y="5851499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3084</TotalTime>
  <Words>1373</Words>
  <Application>Microsoft Office PowerPoint</Application>
  <PresentationFormat>화면 슬라이드 쇼(4:3)</PresentationFormat>
  <Paragraphs>291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478</cp:revision>
  <dcterms:created xsi:type="dcterms:W3CDTF">2021-03-25T01:55:58Z</dcterms:created>
  <dcterms:modified xsi:type="dcterms:W3CDTF">2021-04-30T02:24:07Z</dcterms:modified>
</cp:coreProperties>
</file>