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69" r:id="rId2"/>
    <p:sldId id="377" r:id="rId3"/>
    <p:sldId id="261" r:id="rId4"/>
    <p:sldId id="352" r:id="rId5"/>
    <p:sldId id="328" r:id="rId6"/>
    <p:sldId id="329" r:id="rId7"/>
    <p:sldId id="353" r:id="rId8"/>
    <p:sldId id="330" r:id="rId9"/>
    <p:sldId id="331" r:id="rId10"/>
    <p:sldId id="333" r:id="rId11"/>
    <p:sldId id="334" r:id="rId12"/>
    <p:sldId id="332" r:id="rId13"/>
    <p:sldId id="335" r:id="rId14"/>
    <p:sldId id="336" r:id="rId15"/>
    <p:sldId id="338" r:id="rId16"/>
    <p:sldId id="339" r:id="rId17"/>
    <p:sldId id="340" r:id="rId18"/>
    <p:sldId id="342" r:id="rId19"/>
    <p:sldId id="341" r:id="rId20"/>
    <p:sldId id="343" r:id="rId21"/>
    <p:sldId id="344" r:id="rId22"/>
    <p:sldId id="346" r:id="rId23"/>
    <p:sldId id="345" r:id="rId24"/>
    <p:sldId id="350" r:id="rId25"/>
    <p:sldId id="349" r:id="rId26"/>
    <p:sldId id="348" r:id="rId27"/>
    <p:sldId id="347" r:id="rId28"/>
    <p:sldId id="351" r:id="rId29"/>
    <p:sldId id="283" r:id="rId30"/>
    <p:sldId id="354" r:id="rId31"/>
    <p:sldId id="356" r:id="rId32"/>
    <p:sldId id="359" r:id="rId33"/>
    <p:sldId id="357" r:id="rId34"/>
    <p:sldId id="361" r:id="rId35"/>
    <p:sldId id="362" r:id="rId36"/>
    <p:sldId id="360" r:id="rId37"/>
    <p:sldId id="373" r:id="rId38"/>
    <p:sldId id="372" r:id="rId39"/>
    <p:sldId id="371" r:id="rId40"/>
    <p:sldId id="374" r:id="rId41"/>
    <p:sldId id="375" r:id="rId42"/>
    <p:sldId id="37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00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8292" autoAdjust="0"/>
  </p:normalViewPr>
  <p:slideViewPr>
    <p:cSldViewPr snapToGrid="0">
      <p:cViewPr varScale="1">
        <p:scale>
          <a:sx n="82" d="100"/>
          <a:sy n="82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삼성전자와 같이 보안을 중요시하는 회사는 </a:t>
            </a:r>
            <a:r>
              <a:rPr lang="en-US" altLang="ko-KR" dirty="0"/>
              <a:t>on premise </a:t>
            </a:r>
            <a:r>
              <a:rPr lang="ko-KR" altLang="en-US" dirty="0"/>
              <a:t>로 서버를 운영함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온프레미스</a:t>
            </a:r>
            <a:r>
              <a:rPr lang="en-US" altLang="ko-KR" dirty="0"/>
              <a:t>(on</a:t>
            </a:r>
            <a:r>
              <a:rPr lang="ko-KR" altLang="en-US" dirty="0"/>
              <a:t> </a:t>
            </a:r>
            <a:r>
              <a:rPr lang="en-US" altLang="ko-KR" dirty="0"/>
              <a:t>premise) : </a:t>
            </a:r>
            <a:r>
              <a:rPr lang="ko-KR" altLang="en-US" dirty="0"/>
              <a:t>기업의 서버를 </a:t>
            </a:r>
            <a:r>
              <a:rPr lang="ko-KR" altLang="en-US" dirty="0" err="1"/>
              <a:t>클라우드와</a:t>
            </a:r>
            <a:r>
              <a:rPr lang="ko-KR" altLang="en-US" dirty="0"/>
              <a:t> 같은 원격환경에서 운영하는 방식이 아닌</a:t>
            </a:r>
            <a:r>
              <a:rPr lang="en-US" altLang="ko-KR" dirty="0"/>
              <a:t>, </a:t>
            </a:r>
            <a:r>
              <a:rPr lang="ko-KR" altLang="en-US" dirty="0"/>
              <a:t>자체적으로 보유한 전산실 서버에 직접 설치해 운영하는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2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0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5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Bash</a:t>
            </a:r>
            <a:r>
              <a:rPr lang="ko-KR" altLang="en-US" dirty="0"/>
              <a:t>에서 실행되는 명령어 특히 </a:t>
            </a:r>
            <a:r>
              <a:rPr lang="en-US" altLang="ko-KR" dirty="0"/>
              <a:t>branch –M main </a:t>
            </a:r>
            <a:r>
              <a:rPr lang="ko-KR" altLang="en-US" dirty="0"/>
              <a:t>설명</a:t>
            </a:r>
            <a:r>
              <a:rPr lang="en-US" altLang="ko-KR" dirty="0"/>
              <a:t>. </a:t>
            </a:r>
            <a:r>
              <a:rPr lang="ko-KR" altLang="en-US" dirty="0"/>
              <a:t>여기서 최초 내용 쓰기 설명</a:t>
            </a:r>
            <a:r>
              <a:rPr lang="en-US" altLang="ko-KR" dirty="0"/>
              <a:t>. </a:t>
            </a:r>
            <a:r>
              <a:rPr lang="ko-KR" altLang="en-US" dirty="0"/>
              <a:t>최소 </a:t>
            </a:r>
            <a:r>
              <a:rPr lang="en-US" altLang="ko-KR" dirty="0"/>
              <a:t>README </a:t>
            </a:r>
            <a:r>
              <a:rPr lang="ko-KR" altLang="en-US" dirty="0"/>
              <a:t>파일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4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-u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 br1 # </a:t>
            </a:r>
            <a:r>
              <a:rPr lang="ko-KR" altLang="en-US" dirty="0"/>
              <a:t>한번에</a:t>
            </a:r>
            <a:r>
              <a:rPr lang="en-US" altLang="ko-KR" dirty="0"/>
              <a:t> </a:t>
            </a:r>
            <a:r>
              <a:rPr lang="ko-KR" altLang="en-US" dirty="0"/>
              <a:t>할 경우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-u</a:t>
            </a:r>
            <a:r>
              <a:rPr lang="ko-KR" altLang="en-US" dirty="0"/>
              <a:t> </a:t>
            </a:r>
            <a:r>
              <a:rPr lang="en-US" altLang="ko-KR" dirty="0"/>
              <a:t>origin br1 : br2 # </a:t>
            </a:r>
            <a:r>
              <a:rPr lang="ko-KR" altLang="en-US" dirty="0"/>
              <a:t>로컬의 </a:t>
            </a:r>
            <a:r>
              <a:rPr lang="en-US" altLang="ko-KR" dirty="0"/>
              <a:t>br1</a:t>
            </a:r>
            <a:r>
              <a:rPr lang="ko-KR" altLang="en-US" dirty="0"/>
              <a:t>을 </a:t>
            </a:r>
            <a:r>
              <a:rPr lang="en-US" altLang="ko-KR" dirty="0"/>
              <a:t>origin</a:t>
            </a:r>
            <a:r>
              <a:rPr lang="ko-KR" altLang="en-US" dirty="0"/>
              <a:t>의 </a:t>
            </a:r>
            <a:r>
              <a:rPr lang="en-US" altLang="ko-KR" dirty="0"/>
              <a:t>br2</a:t>
            </a:r>
            <a:r>
              <a:rPr lang="ko-KR" altLang="en-US" dirty="0"/>
              <a:t>로 </a:t>
            </a:r>
            <a:r>
              <a:rPr lang="en-US" altLang="ko-KR" dirty="0"/>
              <a:t>track </a:t>
            </a:r>
            <a:r>
              <a:rPr lang="ko-KR" altLang="en-US" dirty="0"/>
              <a:t>시킬 때 사용</a:t>
            </a:r>
            <a:r>
              <a:rPr lang="en-US" altLang="ko-KR" dirty="0"/>
              <a:t>. </a:t>
            </a:r>
            <a:r>
              <a:rPr lang="ko-KR" altLang="en-US" dirty="0"/>
              <a:t>단 </a:t>
            </a:r>
            <a:r>
              <a:rPr lang="en-US" altLang="ko-KR" dirty="0"/>
              <a:t>br2</a:t>
            </a:r>
            <a:r>
              <a:rPr lang="ko-KR" altLang="en-US" dirty="0"/>
              <a:t>가 </a:t>
            </a:r>
            <a:r>
              <a:rPr lang="en-US" altLang="ko-KR" dirty="0"/>
              <a:t>origin</a:t>
            </a:r>
            <a:r>
              <a:rPr lang="ko-KR" altLang="en-US"/>
              <a:t>에 미리 존재해야 </a:t>
            </a:r>
            <a:r>
              <a:rPr lang="ko-KR" altLang="en-US" dirty="0"/>
              <a:t>함</a:t>
            </a:r>
            <a:r>
              <a:rPr lang="en-US" altLang="ko-KR" dirty="0"/>
              <a:t>. </a:t>
            </a:r>
            <a:r>
              <a:rPr lang="ko-KR" altLang="en-US" dirty="0"/>
              <a:t>그렇지 않으면 </a:t>
            </a:r>
            <a:r>
              <a:rPr lang="en-US" altLang="ko-KR" dirty="0"/>
              <a:t>error </a:t>
            </a:r>
            <a:r>
              <a:rPr lang="ko-KR" altLang="en-US" dirty="0"/>
              <a:t>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6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이동하지 않고 </a:t>
            </a:r>
            <a:r>
              <a:rPr lang="en-US" altLang="ko-KR" dirty="0">
                <a:latin typeface="+mn-ea"/>
              </a:rPr>
              <a:t>push -u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>
                <a:latin typeface="+mn-ea"/>
              </a:rPr>
              <a:t>을 수행해도 되나 확실하게 하기 위하여 해당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수행하는 버릇을 들여야 함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시간 실습을 위하여 각자의 이름으로 저장소명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4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8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작업한 것을 잊고 그냥 작업을 했을 경우 원격저장소의 내용과 상이할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항상 </a:t>
            </a:r>
            <a:r>
              <a:rPr lang="en-US" altLang="ko-KR" dirty="0"/>
              <a:t>pull </a:t>
            </a:r>
            <a:r>
              <a:rPr lang="ko-KR" altLang="en-US" dirty="0"/>
              <a:t>먼저 실시해야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11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7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GitHosting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Githosting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서버 → </a:t>
            </a:r>
            <a:r>
              <a:rPr lang="en-US" altLang="ko-KR" dirty="0" err="1"/>
              <a:t>githosting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서버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구축 및 운영 부담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hosting</a:t>
            </a:r>
            <a:r>
              <a:rPr lang="ko-KR" altLang="en-US" dirty="0">
                <a:latin typeface="+mn-ea"/>
              </a:rPr>
              <a:t>서비스 사용시 설정이 쉽고 서버관리비용이 저렴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010652" y="6005454"/>
            <a:ext cx="5414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388A6"/>
                </a:solidFill>
                <a:latin typeface="Arial" panose="020B0604020202020204" pitchFamily="34" charset="0"/>
                <a:hlinkClick r:id="rId3"/>
              </a:rPr>
              <a:t>https://git.wiki.kernel.org/index.php/GitHosting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13" y="1706887"/>
            <a:ext cx="8958623" cy="433966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840829" y="4932947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40829" y="5101389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40829" y="5630780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955" y="4155144"/>
            <a:ext cx="1914525" cy="781050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955" y="5057859"/>
            <a:ext cx="2343203" cy="727752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941" y="3822784"/>
            <a:ext cx="1073294" cy="1110163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553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만들기 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git push -u origin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 : master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→ (</a:t>
            </a:r>
            <a:r>
              <a:rPr lang="ko-KR" altLang="en-US" dirty="0">
                <a:latin typeface="+mn-ea"/>
              </a:rPr>
              <a:t>로컬의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와 일치</a:t>
            </a:r>
            <a:r>
              <a:rPr lang="en-US" altLang="ko-KR" dirty="0">
                <a:latin typeface="+mn-ea"/>
              </a:rPr>
              <a:t>) 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67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6101616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434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7294328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6625436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146036" y="5927715"/>
            <a:ext cx="4036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--branches --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 --graph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840846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 (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이동하지 않고 아래 명령을 수행해도 되나 확실하게 하기 위함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 -u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☞ git push -all { -u origin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86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 두 가지의 폴더 만들기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폴더 명 </a:t>
            </a:r>
            <a:r>
              <a:rPr lang="en-US" altLang="ko-KR" dirty="0">
                <a:latin typeface="+mn-ea"/>
              </a:rPr>
              <a:t>: home, school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school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학교에서 숙제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화면 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branch -M main # 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일 경우 수정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program.txt </a:t>
            </a:r>
            <a:r>
              <a:rPr lang="ko-KR" altLang="en-US" dirty="0">
                <a:latin typeface="+mn-ea"/>
              </a:rPr>
              <a:t>만들기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내용 첫 줄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school’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539750" indent="-276225">
              <a:buFont typeface="+mj-ea"/>
              <a:buAutoNum type="circleNumDbPlain" startAt="2"/>
            </a:pPr>
            <a:r>
              <a:rPr lang="ko-KR" altLang="en-US" sz="1600" b="0" dirty="0"/>
              <a:t>각자의 </a:t>
            </a:r>
            <a:r>
              <a:rPr lang="en-US" altLang="ko-KR" sz="1600" b="0" dirty="0" err="1"/>
              <a:t>github</a:t>
            </a:r>
            <a:r>
              <a:rPr lang="ko-KR" altLang="en-US" sz="1600" b="0" dirty="0"/>
              <a:t>계정에 </a:t>
            </a:r>
            <a:r>
              <a:rPr lang="en-US" altLang="ko-KR" sz="1600" b="0" dirty="0"/>
              <a:t>repository </a:t>
            </a:r>
            <a:r>
              <a:rPr lang="ko-KR" altLang="en-US" sz="1600" b="0" dirty="0"/>
              <a:t>만들기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저장소명</a:t>
            </a:r>
            <a:r>
              <a:rPr lang="en-US" altLang="ko-KR" sz="1600" b="0" dirty="0"/>
              <a:t>: </a:t>
            </a:r>
            <a:r>
              <a:rPr lang="en-US" altLang="ko-KR" sz="1600" b="0" dirty="0" err="1"/>
              <a:t>daniel-hw</a:t>
            </a:r>
            <a:r>
              <a:rPr lang="en-US" altLang="ko-KR" sz="1600" b="0" dirty="0"/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3FB225-C1AF-4A2D-AD0C-0035123B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55" y="3550201"/>
            <a:ext cx="1809750" cy="10572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D98E0C-28F5-4048-BC58-07E6DD1FC99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39598" y="4025619"/>
            <a:ext cx="487957" cy="5322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62E2BF-926A-47DE-A0A0-9476264AA050}"/>
              </a:ext>
            </a:extLst>
          </p:cNvPr>
          <p:cNvSpPr txBox="1"/>
          <p:nvPr/>
        </p:nvSpPr>
        <p:spPr>
          <a:xfrm>
            <a:off x="2774601" y="5625005"/>
            <a:ext cx="6027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※ </a:t>
            </a:r>
            <a:r>
              <a:rPr lang="ko-KR" altLang="en-US" sz="1600" i="1" dirty="0">
                <a:solidFill>
                  <a:srgbClr val="FF0000"/>
                </a:solidFill>
                <a:latin typeface="+mn-ea"/>
              </a:rPr>
              <a:t>여러분들은 각자의 이름을 사용하여 저장소 이름을 정합니다</a:t>
            </a: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     </a:t>
            </a:r>
            <a:r>
              <a:rPr lang="ko-KR" altLang="en-US" sz="1600" i="1" dirty="0">
                <a:solidFill>
                  <a:srgbClr val="333300"/>
                </a:solidFill>
                <a:latin typeface="+mn-ea"/>
              </a:rPr>
              <a:t>예</a:t>
            </a:r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: </a:t>
            </a:r>
            <a:r>
              <a:rPr lang="en-US" altLang="ko-KR" sz="1600" i="1" dirty="0" err="1">
                <a:solidFill>
                  <a:srgbClr val="333300"/>
                </a:solidFill>
                <a:latin typeface="+mn-ea"/>
              </a:rPr>
              <a:t>gildonghong-hw</a:t>
            </a:r>
            <a:endParaRPr lang="ko-KR" altLang="en-US" sz="1600" i="1" dirty="0">
              <a:solidFill>
                <a:srgbClr val="3333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로컬저장소와 원격저장소 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-v # remote</a:t>
            </a:r>
            <a:r>
              <a:rPr lang="ko-KR" altLang="en-US" dirty="0">
                <a:latin typeface="+mn-ea"/>
              </a:rPr>
              <a:t> 연결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school</a:t>
            </a:r>
            <a:r>
              <a:rPr lang="ko-KR" altLang="en-US" dirty="0">
                <a:latin typeface="+mn-ea"/>
              </a:rPr>
              <a:t> 폴더에서 </a:t>
            </a:r>
            <a:r>
              <a:rPr lang="en-US" altLang="ko-KR" dirty="0">
                <a:latin typeface="+mn-ea"/>
              </a:rPr>
              <a:t>bash exit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학교에서 작업 끝</a:t>
            </a:r>
            <a:endParaRPr lang="en-US" altLang="ko-KR" dirty="0">
              <a:latin typeface="+mn-ea"/>
            </a:endParaRP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475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015037"/>
            <a:ext cx="8642350" cy="509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home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집에서 숙제 계속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  # clone</a:t>
            </a:r>
            <a:r>
              <a:rPr lang="ko-KR" altLang="en-US" dirty="0">
                <a:latin typeface="+mn-ea"/>
              </a:rPr>
              <a:t> 방식은 후에 실습 예정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–M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en-US" altLang="ko-KR" dirty="0">
                <a:latin typeface="+mn-ea"/>
              </a:rPr>
              <a:t> origin main # remote(origin)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내려 받기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집에서 작업 추가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home’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home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bash exit</a:t>
            </a:r>
            <a:endParaRPr lang="en-US" altLang="ko-KR" sz="11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집에서 작업 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D110E9-AAE7-49C5-A461-F8332407BDA3}"/>
              </a:ext>
            </a:extLst>
          </p:cNvPr>
          <p:cNvCxnSpPr>
            <a:cxnSpLocks/>
          </p:cNvCxnSpPr>
          <p:nvPr/>
        </p:nvCxnSpPr>
        <p:spPr>
          <a:xfrm>
            <a:off x="4796951" y="4435926"/>
            <a:ext cx="1630592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6D9E1CA-B181-4F5C-9555-8C6AC410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43" y="3563815"/>
            <a:ext cx="1695450" cy="11715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0EF2-E0CF-4F40-AB9D-F1BD6391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43" y="4595800"/>
            <a:ext cx="7581900" cy="15525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(conflict </a:t>
            </a:r>
            <a:r>
              <a:rPr lang="ko-KR" altLang="en-US" dirty="0">
                <a:latin typeface="+mn-ea"/>
              </a:rPr>
              <a:t>발생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다시 작업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‘2nd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63998A-428C-4338-B794-4C772D1BC37F}"/>
              </a:ext>
            </a:extLst>
          </p:cNvPr>
          <p:cNvSpPr/>
          <p:nvPr/>
        </p:nvSpPr>
        <p:spPr>
          <a:xfrm>
            <a:off x="1004156" y="5737456"/>
            <a:ext cx="4951167" cy="217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7BC9D-E3B6-43E5-9961-85A7A54C9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103" y="2653568"/>
            <a:ext cx="1800225" cy="11620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26071-8681-4667-8A41-1D6A41DBD572}"/>
              </a:ext>
            </a:extLst>
          </p:cNvPr>
          <p:cNvCxnSpPr>
            <a:cxnSpLocks/>
          </p:cNvCxnSpPr>
          <p:nvPr/>
        </p:nvCxnSpPr>
        <p:spPr>
          <a:xfrm>
            <a:off x="4902459" y="3287064"/>
            <a:ext cx="961644" cy="1419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BF277C-F422-4085-9456-AA811E29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70" y="4118033"/>
            <a:ext cx="4324350" cy="1743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4EA6A9-B7A4-40A9-A933-84655F4B7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86" y="2382352"/>
            <a:ext cx="7143750" cy="10382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{origin main}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저장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9F5B8-4936-4886-9E50-31713BD8911B}"/>
              </a:ext>
            </a:extLst>
          </p:cNvPr>
          <p:cNvSpPr/>
          <p:nvPr/>
        </p:nvSpPr>
        <p:spPr>
          <a:xfrm>
            <a:off x="1066067" y="2553673"/>
            <a:ext cx="5065102" cy="177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289425-615E-49E8-9997-6E339AE41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33" y="4219451"/>
            <a:ext cx="1895475" cy="13049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62DFE3-50D3-4FD0-B9B9-CF2154BE8005}"/>
              </a:ext>
            </a:extLst>
          </p:cNvPr>
          <p:cNvCxnSpPr>
            <a:cxnSpLocks/>
          </p:cNvCxnSpPr>
          <p:nvPr/>
        </p:nvCxnSpPr>
        <p:spPr>
          <a:xfrm>
            <a:off x="2532185" y="4736123"/>
            <a:ext cx="3704492" cy="13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6685C8-0CD3-478D-AE61-E7A87066C2DE}"/>
              </a:ext>
            </a:extLst>
          </p:cNvPr>
          <p:cNvCxnSpPr>
            <a:cxnSpLocks/>
          </p:cNvCxnSpPr>
          <p:nvPr/>
        </p:nvCxnSpPr>
        <p:spPr>
          <a:xfrm flipV="1">
            <a:off x="2532185" y="5025166"/>
            <a:ext cx="3704492" cy="4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A8E699-6F44-4431-B959-771C7966E745}"/>
              </a:ext>
            </a:extLst>
          </p:cNvPr>
          <p:cNvCxnSpPr>
            <a:cxnSpLocks/>
          </p:cNvCxnSpPr>
          <p:nvPr/>
        </p:nvCxnSpPr>
        <p:spPr>
          <a:xfrm>
            <a:off x="2672862" y="5165479"/>
            <a:ext cx="3563815" cy="4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F93237-744F-49E1-88FA-099E04CDEA1C}"/>
              </a:ext>
            </a:extLst>
          </p:cNvPr>
          <p:cNvSpPr/>
          <p:nvPr/>
        </p:nvSpPr>
        <p:spPr>
          <a:xfrm>
            <a:off x="6830687" y="3069488"/>
            <a:ext cx="1395249" cy="166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759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‘3rd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작업전에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먼저 시행해서 최근에 수정된 자료로 작업해야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6187" y="5851499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push, pull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branch(commit object)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움직임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333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557CD37-17A5-489B-B794-0E9656A2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16" y="4766466"/>
            <a:ext cx="6400800" cy="523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원격저장소 만들고 삭제하기 연습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2976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latin typeface="+mn-ea"/>
              </a:rPr>
              <a:t>연습을 위한 저장소 만들고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/>
              <a:t>삭제하기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만들기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홈 화면 왼쪽 위 </a:t>
            </a:r>
            <a:r>
              <a:rPr lang="en-US" altLang="ko-KR" dirty="0" err="1">
                <a:latin typeface="+mn-ea"/>
              </a:rPr>
              <a:t>octocat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클릭 → </a:t>
            </a:r>
            <a:r>
              <a:rPr lang="en-US" altLang="ko-KR" dirty="0">
                <a:latin typeface="+mn-ea"/>
              </a:rPr>
              <a:t>new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이름 넣고 → </a:t>
            </a:r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 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Create Repository 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pPr marL="609600" lvl="1" indent="-3429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삭제하고자 하는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repo </a:t>
            </a:r>
            <a:r>
              <a:rPr lang="ko-KR" altLang="en-US" dirty="0">
                <a:latin typeface="+mn-ea"/>
              </a:rPr>
              <a:t>첫 화면에서 </a:t>
            </a:r>
            <a:r>
              <a:rPr lang="en-US" altLang="ko-KR" dirty="0">
                <a:latin typeface="+mn-ea"/>
              </a:rPr>
              <a:t>settings </a:t>
            </a:r>
            <a:r>
              <a:rPr lang="ko-KR" altLang="en-US" dirty="0">
                <a:latin typeface="+mn-ea"/>
              </a:rPr>
              <a:t>선택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setting</a:t>
            </a:r>
            <a:r>
              <a:rPr lang="ko-KR" altLang="en-US" dirty="0">
                <a:latin typeface="+mn-ea"/>
              </a:rPr>
              <a:t>화면에서 바닥까지 스크롤 다운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Danger Zone </a:t>
            </a:r>
            <a:r>
              <a:rPr lang="ko-KR" altLang="en-US" dirty="0">
                <a:latin typeface="+mn-ea"/>
              </a:rPr>
              <a:t>박스 보임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번째 </a:t>
            </a:r>
            <a:r>
              <a:rPr lang="en-US" altLang="ko-KR" dirty="0">
                <a:latin typeface="+mn-ea"/>
              </a:rPr>
              <a:t>Delete this repository 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2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지우고자 하는 </a:t>
            </a:r>
            <a:r>
              <a:rPr lang="en-US" altLang="ko-KR" dirty="0">
                <a:latin typeface="+mn-ea"/>
              </a:rPr>
              <a:t>repo</a:t>
            </a:r>
            <a:r>
              <a:rPr lang="ko-KR" altLang="en-US" dirty="0">
                <a:latin typeface="+mn-ea"/>
              </a:rPr>
              <a:t>명칭을 똑같이 작성 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버튼 클릭                     </a:t>
            </a:r>
            <a:r>
              <a:rPr lang="en-US" altLang="ko-KR" dirty="0">
                <a:latin typeface="+mn-ea"/>
              </a:rPr>
              <a:t>--- </a:t>
            </a:r>
            <a:r>
              <a:rPr lang="ko-KR" altLang="en-US" dirty="0">
                <a:latin typeface="+mn-ea"/>
              </a:rPr>
              <a:t>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1FE1C-BF8E-46F0-A0B9-C5A24225F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453" y="1254370"/>
            <a:ext cx="3048000" cy="12001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698114-687E-4907-ABF5-C28CB5622F32}"/>
              </a:ext>
            </a:extLst>
          </p:cNvPr>
          <p:cNvCxnSpPr>
            <a:cxnSpLocks/>
          </p:cNvCxnSpPr>
          <p:nvPr/>
        </p:nvCxnSpPr>
        <p:spPr>
          <a:xfrm flipV="1">
            <a:off x="3704095" y="1516387"/>
            <a:ext cx="2192613" cy="321393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A45C8E-AE48-4F7A-890C-511CC9B1568D}"/>
              </a:ext>
            </a:extLst>
          </p:cNvPr>
          <p:cNvCxnSpPr>
            <a:cxnSpLocks/>
          </p:cNvCxnSpPr>
          <p:nvPr/>
        </p:nvCxnSpPr>
        <p:spPr>
          <a:xfrm>
            <a:off x="4891563" y="1985453"/>
            <a:ext cx="2810499" cy="17159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087FA42-25BE-4B29-8220-6469701F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68" y="3664395"/>
            <a:ext cx="8146369" cy="409137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5B84F8-001B-42CD-BC36-652F8DE87167}"/>
              </a:ext>
            </a:extLst>
          </p:cNvPr>
          <p:cNvCxnSpPr>
            <a:cxnSpLocks/>
          </p:cNvCxnSpPr>
          <p:nvPr/>
        </p:nvCxnSpPr>
        <p:spPr>
          <a:xfrm>
            <a:off x="5589222" y="3492801"/>
            <a:ext cx="2717010" cy="37616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3739CC5-F57D-4B4E-84B5-7607957CC435}"/>
              </a:ext>
            </a:extLst>
          </p:cNvPr>
          <p:cNvCxnSpPr>
            <a:cxnSpLocks/>
          </p:cNvCxnSpPr>
          <p:nvPr/>
        </p:nvCxnSpPr>
        <p:spPr>
          <a:xfrm>
            <a:off x="4478216" y="4625731"/>
            <a:ext cx="1266092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7A74C751-B055-47D3-BBBF-204A4E564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261" y="5376311"/>
            <a:ext cx="4019570" cy="107603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88D8E9-48FD-474A-BFC8-BE3CD7582323}"/>
              </a:ext>
            </a:extLst>
          </p:cNvPr>
          <p:cNvCxnSpPr/>
          <p:nvPr/>
        </p:nvCxnSpPr>
        <p:spPr>
          <a:xfrm>
            <a:off x="5896708" y="5615355"/>
            <a:ext cx="8458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4264EA-AECC-4551-BBA4-11F7FC56CFAA}"/>
              </a:ext>
            </a:extLst>
          </p:cNvPr>
          <p:cNvCxnSpPr>
            <a:cxnSpLocks/>
          </p:cNvCxnSpPr>
          <p:nvPr/>
        </p:nvCxnSpPr>
        <p:spPr>
          <a:xfrm flipH="1">
            <a:off x="6189785" y="5661471"/>
            <a:ext cx="129863" cy="1929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B2C802-9ED9-49EA-8149-A045E5B691E3}"/>
              </a:ext>
            </a:extLst>
          </p:cNvPr>
          <p:cNvCxnSpPr>
            <a:cxnSpLocks/>
          </p:cNvCxnSpPr>
          <p:nvPr/>
        </p:nvCxnSpPr>
        <p:spPr>
          <a:xfrm>
            <a:off x="2110155" y="5914328"/>
            <a:ext cx="3153507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73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3164</TotalTime>
  <Words>1412</Words>
  <Application>Microsoft Office PowerPoint</Application>
  <PresentationFormat>화면 슬라이드 쇼(4:3)</PresentationFormat>
  <Paragraphs>293</Paragraphs>
  <Slides>42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Githosting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만들고 삭제하기 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483</cp:revision>
  <dcterms:created xsi:type="dcterms:W3CDTF">2021-03-25T01:55:58Z</dcterms:created>
  <dcterms:modified xsi:type="dcterms:W3CDTF">2021-04-30T04:26:50Z</dcterms:modified>
</cp:coreProperties>
</file>