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56" r:id="rId68"/>
    <p:sldId id="457" r:id="rId69"/>
    <p:sldId id="458" r:id="rId70"/>
    <p:sldId id="464" r:id="rId71"/>
    <p:sldId id="465" r:id="rId72"/>
    <p:sldId id="448" r:id="rId73"/>
    <p:sldId id="455" r:id="rId74"/>
    <p:sldId id="459" r:id="rId75"/>
    <p:sldId id="461" r:id="rId76"/>
    <p:sldId id="462" r:id="rId77"/>
    <p:sldId id="460" r:id="rId78"/>
    <p:sldId id="463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4054</TotalTime>
  <Words>3195</Words>
  <Application>Microsoft Office PowerPoint</Application>
  <PresentationFormat>화면 슬라이드 쇼(4:3)</PresentationFormat>
  <Paragraphs>987</Paragraphs>
  <Slides>78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571</cp:revision>
  <dcterms:created xsi:type="dcterms:W3CDTF">2021-03-25T01:55:58Z</dcterms:created>
  <dcterms:modified xsi:type="dcterms:W3CDTF">2021-04-16T02:03:49Z</dcterms:modified>
</cp:coreProperties>
</file>