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04" r:id="rId2"/>
    <p:sldId id="366" r:id="rId3"/>
    <p:sldId id="466" r:id="rId4"/>
    <p:sldId id="430" r:id="rId5"/>
    <p:sldId id="480" r:id="rId6"/>
    <p:sldId id="4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2" d="100"/>
          <a:sy n="82" d="100"/>
        </p:scale>
        <p:origin x="14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ignore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README.md </a:t>
            </a:r>
            <a:r>
              <a:rPr lang="ko-KR" altLang="en-US" dirty="0"/>
              <a:t>등록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README.md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목적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설명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사용방법</a:t>
            </a:r>
            <a:r>
              <a:rPr lang="en-US" altLang="ko-KR" dirty="0">
                <a:latin typeface="+mn-ea"/>
              </a:rPr>
              <a:t>, LICENSE </a:t>
            </a:r>
            <a:r>
              <a:rPr lang="ko-KR" altLang="en-US" dirty="0">
                <a:latin typeface="+mn-ea"/>
              </a:rPr>
              <a:t>등에 대해서 설명해 놓은 파일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Repository</a:t>
            </a:r>
            <a:r>
              <a:rPr lang="ko-KR" altLang="en-US" dirty="0">
                <a:latin typeface="+mn-ea"/>
              </a:rPr>
              <a:t>의 시작 페이지로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역할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로컬저장소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원격저장소에 한 곳에서 작성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- markdown </a:t>
            </a:r>
            <a:r>
              <a:rPr lang="ko-KR" altLang="en-US" dirty="0">
                <a:latin typeface="+mn-ea"/>
              </a:rPr>
              <a:t>문법 사용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https://guides.github.com/features/mastering-markdown/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기존 파일과 같은 방식으로 </a:t>
            </a:r>
            <a:r>
              <a:rPr lang="en-US" altLang="ko-KR" dirty="0">
                <a:latin typeface="+mn-ea"/>
              </a:rPr>
              <a:t>add, commit, push </a:t>
            </a:r>
            <a:r>
              <a:rPr lang="ko-KR" altLang="en-US" dirty="0">
                <a:latin typeface="+mn-ea"/>
              </a:rPr>
              <a:t>진행 후 완료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원격저장소에서 작성했을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로컬저장소에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로 동기화</a:t>
            </a:r>
            <a:endParaRPr lang="en-US" altLang="ko-KR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2660BB-D4D9-49E9-8106-AFB9CEC1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60" y="3842657"/>
            <a:ext cx="2875870" cy="26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latin typeface="+mn-ea"/>
              </a:rPr>
              <a:t>목적</a:t>
            </a:r>
            <a:r>
              <a:rPr lang="en-US" altLang="ko-KR" dirty="0">
                <a:latin typeface="+mn-ea"/>
              </a:rPr>
              <a:t>: git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track</a:t>
            </a:r>
            <a:r>
              <a:rPr lang="ko-KR" altLang="en-US" dirty="0">
                <a:latin typeface="+mn-ea"/>
              </a:rPr>
              <a:t>에서 제외하고 싶은 파일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폴더를 저장</a:t>
            </a:r>
            <a:endParaRPr lang="en-US" altLang="ko-KR" dirty="0">
              <a:latin typeface="+mn-ea"/>
            </a:endParaRPr>
          </a:p>
          <a:p>
            <a:pPr marL="609600" lvl="1" indent="-163513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사용하는 </a:t>
            </a:r>
            <a:r>
              <a:rPr lang="en-US" altLang="ko-KR" dirty="0">
                <a:latin typeface="+mn-ea"/>
              </a:rPr>
              <a:t>IDE </a:t>
            </a:r>
            <a:r>
              <a:rPr lang="ko-KR" altLang="en-US" dirty="0">
                <a:latin typeface="+mn-ea"/>
              </a:rPr>
              <a:t>종류에 따라 자동 설정되는 파일 및 기타 개발자가 제외하고 싶은 파일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- IDE</a:t>
            </a:r>
            <a:r>
              <a:rPr lang="ko-KR" altLang="en-US" dirty="0">
                <a:latin typeface="+mn-ea"/>
              </a:rPr>
              <a:t> 및 사용시스템에 따라 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 err="1">
                <a:latin typeface="+mn-ea"/>
              </a:rPr>
              <a:t>gitignore</a:t>
            </a:r>
            <a:r>
              <a:rPr lang="ko-KR" altLang="en-US" dirty="0">
                <a:latin typeface="+mn-ea"/>
              </a:rPr>
              <a:t>를 자동 구성해 주는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사이트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https://www.gitignore.io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IDE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생성하는 설정파일은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않도록 주의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085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• Visual Studio : .vs/,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.bin/,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.obj/</a:t>
            </a:r>
          </a:p>
          <a:p>
            <a:pPr marL="45085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• PyCharm, IntelliJ : .idea, 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venv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085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• Eclipse : 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.project</a:t>
            </a:r>
          </a:p>
          <a:p>
            <a:pPr marL="793750" lvl="1" indent="-342900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저장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기존 파일과 같은 방식으로 </a:t>
            </a:r>
            <a:r>
              <a:rPr lang="en-US" altLang="ko-KR" dirty="0">
                <a:latin typeface="+mn-ea"/>
              </a:rPr>
              <a:t>add, commit, push </a:t>
            </a:r>
            <a:r>
              <a:rPr lang="ko-KR" altLang="en-US" dirty="0">
                <a:latin typeface="+mn-ea"/>
              </a:rPr>
              <a:t>진행 후 완료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E877C6-D2C2-4985-859F-75F29097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60" y="2804315"/>
            <a:ext cx="3036475" cy="1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1000223"/>
            <a:ext cx="8641655" cy="1960693"/>
          </a:xfrm>
        </p:spPr>
        <p:txBody>
          <a:bodyPr vert="horz" lIns="91440" tIns="0" rIns="91440" bIns="0" rtlCol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ko-KR" altLang="en-US" dirty="0"/>
              <a:t>고등학생</a:t>
            </a:r>
            <a:r>
              <a:rPr lang="en-US" altLang="ko-KR" dirty="0"/>
              <a:t>, </a:t>
            </a:r>
            <a:r>
              <a:rPr lang="ko-KR" altLang="en-US" dirty="0"/>
              <a:t>전문학교</a:t>
            </a:r>
            <a:r>
              <a:rPr lang="en-US" altLang="ko-KR" dirty="0"/>
              <a:t>, </a:t>
            </a:r>
            <a:r>
              <a:rPr lang="ko-KR" altLang="en-US" dirty="0"/>
              <a:t>대학교</a:t>
            </a:r>
            <a:r>
              <a:rPr lang="en-US" altLang="ko-KR" dirty="0"/>
              <a:t> </a:t>
            </a:r>
            <a:r>
              <a:rPr lang="ko-KR" altLang="en-US" dirty="0"/>
              <a:t>이와 유사한 교육기관에 등록된 사람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0000FF"/>
                </a:solidFill>
              </a:rPr>
              <a:t>증명가능한 학교에서 발행한 </a:t>
            </a:r>
            <a:r>
              <a:rPr lang="en-US" altLang="ko-KR" dirty="0">
                <a:solidFill>
                  <a:srgbClr val="0000FF"/>
                </a:solidFill>
              </a:rPr>
              <a:t>e-mail </a:t>
            </a:r>
            <a:r>
              <a:rPr lang="ko-KR" altLang="en-US" dirty="0">
                <a:solidFill>
                  <a:srgbClr val="0000FF"/>
                </a:solidFill>
              </a:rPr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혹은 학생상태임을 증명할 서류를 제공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Github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계정 소유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계정에 로그온 상태에서 신청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dirty="0"/>
              <a:t>13</a:t>
            </a:r>
            <a:r>
              <a:rPr lang="ko-KR" altLang="en-US" dirty="0"/>
              <a:t>세 이상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C64E5C7-40D0-4910-9B43-19D4071995E5}"/>
              </a:ext>
            </a:extLst>
          </p:cNvPr>
          <p:cNvSpPr txBox="1">
            <a:spLocks/>
          </p:cNvSpPr>
          <p:nvPr/>
        </p:nvSpPr>
        <p:spPr>
          <a:xfrm>
            <a:off x="250827" y="3264452"/>
            <a:ext cx="8641655" cy="1960693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교수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ko-KR" altLang="en-US" dirty="0"/>
              <a:t>교육자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및 연구원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0000FF"/>
                </a:solidFill>
              </a:rPr>
              <a:t>증명가능한 학교에서 발급한 </a:t>
            </a:r>
            <a:r>
              <a:rPr lang="en-US" altLang="ko-KR" dirty="0">
                <a:solidFill>
                  <a:srgbClr val="0000FF"/>
                </a:solidFill>
              </a:rPr>
              <a:t>e-mail </a:t>
            </a:r>
            <a:r>
              <a:rPr lang="ko-KR" altLang="en-US" dirty="0">
                <a:solidFill>
                  <a:srgbClr val="0000FF"/>
                </a:solidFill>
              </a:rPr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혹은 학교 소속임을 증명할 서류 제공</a:t>
            </a:r>
            <a:endParaRPr lang="en-US" altLang="ko-KR" dirty="0"/>
          </a:p>
          <a:p>
            <a:pPr marL="533400" lvl="1" indent="-2667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Github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계정 소유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계정에 로그온 상태에서 신청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1000223"/>
            <a:ext cx="8641655" cy="5146579"/>
          </a:xfrm>
        </p:spPr>
        <p:txBody>
          <a:bodyPr vert="horz" lIns="91440" tIns="0" rIns="91440" bIns="0" rtlCol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dirty="0">
                <a:hlinkClick r:id="rId2"/>
              </a:rPr>
              <a:t>https://education.github.com/pack</a:t>
            </a:r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848D7-C157-4469-8406-B58487E5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5" y="1915884"/>
            <a:ext cx="7802443" cy="4230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D170FF-EA1A-47C6-AF87-964777930504}"/>
              </a:ext>
            </a:extLst>
          </p:cNvPr>
          <p:cNvSpPr/>
          <p:nvPr/>
        </p:nvSpPr>
        <p:spPr>
          <a:xfrm>
            <a:off x="7184050" y="4019966"/>
            <a:ext cx="1165296" cy="45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4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 특별 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E43ED2-A09F-46DD-83C6-0B11547C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87" y="724820"/>
            <a:ext cx="6759795" cy="57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4097</TotalTime>
  <Words>298</Words>
  <Application>Microsoft Office PowerPoint</Application>
  <PresentationFormat>화면 슬라이드 쇼(4:3)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README.md 등록</vt:lpstr>
      <vt:lpstr>.gitignore 등록</vt:lpstr>
      <vt:lpstr>대학생(교수) 특별 가입</vt:lpstr>
      <vt:lpstr>대학생(교수) 특별 가입</vt:lpstr>
      <vt:lpstr>대학생(교수) 특별 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581</cp:revision>
  <dcterms:created xsi:type="dcterms:W3CDTF">2021-03-25T01:55:58Z</dcterms:created>
  <dcterms:modified xsi:type="dcterms:W3CDTF">2021-07-06T07:24:46Z</dcterms:modified>
</cp:coreProperties>
</file>