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1" r:id="rId15"/>
    <p:sldId id="282" r:id="rId16"/>
    <p:sldId id="279" r:id="rId17"/>
    <p:sldId id="296" r:id="rId18"/>
    <p:sldId id="306" r:id="rId19"/>
    <p:sldId id="297" r:id="rId20"/>
    <p:sldId id="280" r:id="rId21"/>
    <p:sldId id="307" r:id="rId22"/>
    <p:sldId id="298" r:id="rId23"/>
    <p:sldId id="275" r:id="rId24"/>
    <p:sldId id="300" r:id="rId25"/>
    <p:sldId id="304" r:id="rId26"/>
    <p:sldId id="305" r:id="rId27"/>
    <p:sldId id="301" r:id="rId28"/>
    <p:sldId id="302" r:id="rId29"/>
    <p:sldId id="303" r:id="rId30"/>
    <p:sldId id="299" r:id="rId31"/>
    <p:sldId id="258" r:id="rId32"/>
    <p:sldId id="261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1" r:id="rId41"/>
    <p:sldId id="292" r:id="rId42"/>
    <p:sldId id="290" r:id="rId43"/>
    <p:sldId id="259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1852" autoAdjust="0"/>
  </p:normalViewPr>
  <p:slideViewPr>
    <p:cSldViewPr snapToGrid="0">
      <p:cViewPr varScale="1">
        <p:scale>
          <a:sx n="75" d="100"/>
          <a:sy n="75" d="100"/>
        </p:scale>
        <p:origin x="9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7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cr</a:t>
            </a:r>
            <a:r>
              <a:rPr lang="en-US" altLang="ko-KR" baseline="0" dirty="0" err="1" smtClean="0"/>
              <a:t>lf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리눅스와 윈도우 라인</a:t>
            </a:r>
            <a:r>
              <a:rPr lang="en-US" altLang="ko-KR" baseline="0" dirty="0" smtClean="0"/>
              <a:t>feed </a:t>
            </a:r>
            <a:r>
              <a:rPr lang="ko-KR" altLang="en-US" baseline="0" dirty="0" smtClean="0"/>
              <a:t>방식이 달라서 발생하는 것임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cr</a:t>
            </a:r>
            <a:r>
              <a:rPr lang="en-US" altLang="ko-KR" baseline="0" dirty="0" err="1" smtClean="0"/>
              <a:t>lf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리눅스와 윈도우 라인</a:t>
            </a:r>
            <a:r>
              <a:rPr lang="en-US" altLang="ko-KR" baseline="0" dirty="0" smtClean="0"/>
              <a:t>feed </a:t>
            </a:r>
            <a:r>
              <a:rPr lang="ko-KR" altLang="en-US" baseline="0" dirty="0" smtClean="0"/>
              <a:t>방식이 달라서 발생하는 것임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4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가 </a:t>
            </a:r>
            <a:r>
              <a:rPr lang="ko-KR" altLang="en-US" baseline="0" dirty="0" smtClean="0"/>
              <a:t> 가리키는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객체를 나중에 다시 설명할 필요 있음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브랜치는</a:t>
            </a:r>
            <a:r>
              <a:rPr lang="ko-KR" altLang="en-US" baseline="0" dirty="0" smtClean="0"/>
              <a:t> 브랜치생성으로 새로운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의 연결고리가 생기게 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하면 </a:t>
            </a:r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하는 </a:t>
            </a:r>
            <a:r>
              <a:rPr lang="ko-KR" altLang="en-US" baseline="0" dirty="0" err="1" smtClean="0"/>
              <a:t>브랜치의</a:t>
            </a:r>
            <a:r>
              <a:rPr lang="ko-KR" altLang="en-US" baseline="0" dirty="0" smtClean="0"/>
              <a:t> 가장 최근의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으로 이동함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가 </a:t>
            </a:r>
            <a:r>
              <a:rPr lang="ko-KR" altLang="en-US" baseline="0" dirty="0" smtClean="0"/>
              <a:t> 가리키는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객체를 나중에 다시 설명할 필요 있음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브랜치는</a:t>
            </a:r>
            <a:r>
              <a:rPr lang="ko-KR" altLang="en-US" baseline="0" dirty="0" smtClean="0"/>
              <a:t> 브랜치생성으로 새로운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의 연결고리가 생기게 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하면 </a:t>
            </a:r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하는 </a:t>
            </a:r>
            <a:r>
              <a:rPr lang="ko-KR" altLang="en-US" baseline="0" dirty="0" err="1" smtClean="0"/>
              <a:t>브랜치의</a:t>
            </a:r>
            <a:r>
              <a:rPr lang="ko-KR" altLang="en-US" baseline="0" dirty="0" smtClean="0"/>
              <a:t> 가장 최근의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으로 이동함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작업하고 회사에서 작업하는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적당한 위치에 실습 워킹 디렉토리</a:t>
            </a:r>
            <a:r>
              <a:rPr lang="en-US" altLang="ko-KR" dirty="0"/>
              <a:t>(working directory)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Directory</a:t>
            </a:r>
            <a:r>
              <a:rPr lang="ko-KR" altLang="en-US" dirty="0"/>
              <a:t>명은 자유지만</a:t>
            </a:r>
            <a:r>
              <a:rPr lang="en-US" altLang="ko-KR" dirty="0"/>
              <a:t>, </a:t>
            </a:r>
            <a:r>
              <a:rPr lang="ko-KR" altLang="en-US" dirty="0"/>
              <a:t>통일된 실습을 위하여 </a:t>
            </a:r>
            <a:r>
              <a:rPr lang="en-US" altLang="ko-KR" dirty="0" err="1"/>
              <a:t>gitplace</a:t>
            </a:r>
            <a:r>
              <a:rPr lang="ko-KR" altLang="en-US" dirty="0"/>
              <a:t>로 일치 </a:t>
            </a:r>
            <a:r>
              <a:rPr lang="en-US" altLang="ko-KR" dirty="0"/>
              <a:t>(</a:t>
            </a:r>
            <a:r>
              <a:rPr lang="ko-KR" altLang="en-US" dirty="0"/>
              <a:t>영문으로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 err="1"/>
              <a:t>direcory</a:t>
            </a:r>
            <a:r>
              <a:rPr lang="ko-KR" altLang="en-US" dirty="0"/>
              <a:t> 화면 위에서 마우스 오른쪽 버튼 클릭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 Bash</a:t>
            </a:r>
            <a:r>
              <a:rPr lang="ko-KR" altLang="en-US" dirty="0"/>
              <a:t> </a:t>
            </a:r>
            <a:r>
              <a:rPr lang="en-US" altLang="ko-KR" dirty="0"/>
              <a:t>Here </a:t>
            </a:r>
            <a:r>
              <a:rPr lang="ko-KR" altLang="en-US" dirty="0"/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혹은 명령창에 </a:t>
            </a:r>
            <a:r>
              <a:rPr lang="en-US" altLang="ko-KR" dirty="0"/>
              <a:t>‘</a:t>
            </a:r>
            <a:r>
              <a:rPr lang="en-US" altLang="ko-KR" dirty="0" err="1"/>
              <a:t>pwd</a:t>
            </a:r>
            <a:r>
              <a:rPr lang="en-US" altLang="ko-KR" dirty="0"/>
              <a:t>’  </a:t>
            </a:r>
            <a:r>
              <a:rPr lang="ko-KR" altLang="en-US" dirty="0"/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</a:t>
            </a:r>
            <a:r>
              <a:rPr lang="ko-KR" altLang="en-US" dirty="0" smtClean="0">
                <a:latin typeface="+mn-ea"/>
              </a:rPr>
              <a:t>확인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smtClean="0">
                <a:latin typeface="+mn-ea"/>
              </a:rPr>
              <a:t>ls –al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폴더에서 확인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“your username"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user.name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특정 </a:t>
            </a: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에 대해 어떤 값을 사용하는지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464295" y="5718099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완료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1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smtClean="0"/>
              <a:t>두개의 창</a:t>
            </a:r>
            <a:r>
              <a:rPr lang="en-US" altLang="ko-KR" dirty="0" smtClean="0"/>
              <a:t>(</a:t>
            </a:r>
            <a:r>
              <a:rPr lang="en-US" altLang="ko-KR" dirty="0"/>
              <a:t>bash</a:t>
            </a:r>
            <a:r>
              <a:rPr lang="ko-KR" altLang="en-US" dirty="0"/>
              <a:t>창과 </a:t>
            </a:r>
            <a:r>
              <a:rPr lang="en-US" altLang="ko-KR" dirty="0"/>
              <a:t>working </a:t>
            </a:r>
            <a:r>
              <a:rPr lang="en-US" altLang="ko-KR" dirty="0" smtClean="0"/>
              <a:t>directory)</a:t>
            </a:r>
            <a:r>
              <a:rPr lang="ko-KR" altLang="en-US" dirty="0" smtClean="0"/>
              <a:t>으로 볼 수 있게 조정</a:t>
            </a:r>
            <a:endParaRPr lang="en-US" altLang="ko-KR" dirty="0" smtClean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첫 줄에 </a:t>
            </a:r>
            <a:r>
              <a:rPr lang="en-US" altLang="ko-KR" dirty="0"/>
              <a:t>‘ first</a:t>
            </a:r>
            <a:r>
              <a:rPr lang="ko-KR" altLang="en-US" dirty="0"/>
              <a:t> </a:t>
            </a:r>
            <a:r>
              <a:rPr lang="en-US" altLang="ko-KR" dirty="0"/>
              <a:t>story’ </a:t>
            </a:r>
            <a:r>
              <a:rPr lang="ko-KR" altLang="en-US" dirty="0" smtClean="0"/>
              <a:t>입력 후 </a:t>
            </a:r>
            <a:r>
              <a:rPr lang="ko-KR" altLang="en-US" dirty="0"/>
              <a:t>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smtClean="0">
                <a:latin typeface="+mn-ea"/>
              </a:rPr>
              <a:t>Untracked file </a:t>
            </a:r>
            <a:r>
              <a:rPr lang="ko-KR" altLang="en-US" dirty="0" smtClean="0">
                <a:latin typeface="+mn-ea"/>
              </a:rPr>
              <a:t>확인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수시로 </a:t>
            </a:r>
            <a:r>
              <a:rPr lang="ko-KR" altLang="en-US" dirty="0">
                <a:latin typeface="+mn-ea"/>
              </a:rPr>
              <a:t>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녹</a:t>
            </a:r>
            <a:r>
              <a:rPr lang="ko-KR" altLang="en-US" dirty="0" smtClean="0">
                <a:latin typeface="+mn-ea"/>
              </a:rPr>
              <a:t>색으로 된 </a:t>
            </a:r>
            <a:r>
              <a:rPr lang="en-US" altLang="ko-KR" dirty="0" smtClean="0">
                <a:latin typeface="+mn-ea"/>
              </a:rPr>
              <a:t>new file</a:t>
            </a:r>
            <a:r>
              <a:rPr lang="ko-KR" altLang="en-US" dirty="0" smtClean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 smtClean="0">
                <a:latin typeface="+mn-ea"/>
              </a:rPr>
              <a:t>첫줄에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‘first </a:t>
            </a:r>
            <a:r>
              <a:rPr lang="en-US" altLang="ko-KR" dirty="0">
                <a:latin typeface="+mn-ea"/>
              </a:rPr>
              <a:t>commit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입력 </a:t>
            </a:r>
            <a:r>
              <a:rPr lang="ko-KR" altLang="en-US" dirty="0">
                <a:latin typeface="+mn-ea"/>
              </a:rPr>
              <a:t>후 저장 </a:t>
            </a:r>
            <a:r>
              <a:rPr lang="ko-KR" altLang="en-US" dirty="0" smtClean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완료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smtClean="0"/>
              <a:t> 로그 상태 확인</a:t>
            </a:r>
            <a:endParaRPr lang="en-US" altLang="ko-KR" dirty="0" smtClean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>
                <a:latin typeface="+mn-ea"/>
              </a:rPr>
              <a:t>git status 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998787"/>
            <a:ext cx="6210300" cy="1266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4784629"/>
            <a:ext cx="5639982" cy="749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 rot="10800000">
            <a:off x="438150" y="3339939"/>
            <a:ext cx="749300" cy="1397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755650" y="4032702"/>
            <a:ext cx="749300" cy="1397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438150" y="5159827"/>
            <a:ext cx="749300" cy="1397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en-US" altLang="ko-KR" dirty="0" smtClean="0"/>
              <a:t>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둘째 줄에 </a:t>
            </a:r>
            <a:r>
              <a:rPr lang="en-US" altLang="ko-KR" dirty="0" smtClean="0"/>
              <a:t>‘ second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story’ </a:t>
            </a:r>
            <a:r>
              <a:rPr lang="ko-KR" altLang="en-US" dirty="0" smtClean="0"/>
              <a:t>후 저장 닫기</a:t>
            </a:r>
            <a:r>
              <a:rPr lang="en-US" altLang="ko-KR" dirty="0" smtClean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smtClean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 smtClean="0">
                <a:latin typeface="+mn-ea"/>
              </a:rPr>
              <a:t>무엇이 </a:t>
            </a:r>
            <a:r>
              <a:rPr lang="ko-KR" altLang="en-US" dirty="0">
                <a:latin typeface="+mn-ea"/>
              </a:rPr>
              <a:t>눈에 띄나요</a:t>
            </a:r>
            <a:r>
              <a:rPr lang="en-US" altLang="ko-KR" dirty="0" smtClean="0">
                <a:latin typeface="+mn-ea"/>
              </a:rPr>
              <a:t>? ‘</a:t>
            </a:r>
            <a:r>
              <a:rPr lang="ko-KR" altLang="en-US" dirty="0" smtClean="0">
                <a:latin typeface="+mn-ea"/>
              </a:rPr>
              <a:t>적색 </a:t>
            </a:r>
            <a:r>
              <a:rPr lang="en-US" altLang="ko-KR" dirty="0" smtClean="0">
                <a:latin typeface="+mn-ea"/>
              </a:rPr>
              <a:t>modified’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</a:t>
            </a:r>
            <a:r>
              <a:rPr lang="ko-KR" altLang="en-US" dirty="0" smtClean="0">
                <a:latin typeface="+mn-ea"/>
              </a:rPr>
              <a:t>등록</a:t>
            </a:r>
            <a:r>
              <a:rPr lang="en-US" altLang="ko-KR" dirty="0" smtClean="0">
                <a:latin typeface="+mn-ea"/>
              </a:rPr>
              <a:t>. </a:t>
            </a:r>
            <a:r>
              <a:rPr lang="en-US" altLang="ko-KR" dirty="0" err="1" smtClean="0">
                <a:latin typeface="+mn-ea"/>
              </a:rPr>
              <a:t>crlf</a:t>
            </a:r>
            <a:r>
              <a:rPr lang="en-US" altLang="ko-KR" dirty="0" smtClean="0">
                <a:latin typeface="+mn-ea"/>
              </a:rPr>
              <a:t> warning </a:t>
            </a:r>
            <a:r>
              <a:rPr lang="ko-KR" altLang="en-US" dirty="0" smtClean="0">
                <a:latin typeface="+mn-ea"/>
              </a:rPr>
              <a:t>무시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녹</a:t>
            </a:r>
            <a:r>
              <a:rPr lang="ko-KR" altLang="en-US" dirty="0" smtClean="0">
                <a:latin typeface="+mn-ea"/>
              </a:rPr>
              <a:t>색 </a:t>
            </a:r>
            <a:r>
              <a:rPr lang="en-US" altLang="ko-KR" dirty="0">
                <a:latin typeface="+mn-ea"/>
              </a:rPr>
              <a:t>modified</a:t>
            </a:r>
            <a:r>
              <a:rPr lang="en-US" altLang="ko-KR" dirty="0" smtClean="0">
                <a:latin typeface="+mn-ea"/>
              </a:rPr>
              <a:t>’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-m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 --</a:t>
            </a:r>
            <a:r>
              <a:rPr lang="en-US" altLang="ko-KR" dirty="0" err="1" smtClean="0">
                <a:latin typeface="+mn-ea"/>
              </a:rPr>
              <a:t>oneline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64" y="2286000"/>
            <a:ext cx="673417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5083175"/>
            <a:ext cx="6734175" cy="781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(2)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 smtClean="0"/>
              <a:t>: </a:t>
            </a:r>
            <a:r>
              <a:rPr lang="en-US" altLang="ko-KR" dirty="0"/>
              <a:t>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셋째 줄에 </a:t>
            </a:r>
            <a:r>
              <a:rPr lang="en-US" altLang="ko-KR" dirty="0"/>
              <a:t>‘ 3rd</a:t>
            </a:r>
            <a:r>
              <a:rPr lang="ko-KR" altLang="en-US" dirty="0"/>
              <a:t> </a:t>
            </a:r>
            <a:r>
              <a:rPr lang="en-US" altLang="ko-KR" dirty="0"/>
              <a:t>story’ </a:t>
            </a:r>
            <a:r>
              <a:rPr lang="ko-KR" altLang="en-US" dirty="0"/>
              <a:t>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 smtClean="0">
                <a:latin typeface="+mn-ea"/>
              </a:rPr>
              <a:t>적색 </a:t>
            </a:r>
            <a:r>
              <a:rPr lang="en-US" altLang="ko-KR" dirty="0" smtClean="0">
                <a:latin typeface="+mn-ea"/>
              </a:rPr>
              <a:t>modified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-am ‘3rd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add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 --</a:t>
            </a:r>
            <a:r>
              <a:rPr lang="en-US" altLang="ko-KR" dirty="0" err="1" smtClean="0">
                <a:latin typeface="+mn-ea"/>
              </a:rPr>
              <a:t>oneline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소스코드의 변경 이력을 관리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소스코드 추가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삭제에 대한 기록을 저장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언제든지 원하는 시점으로 파일의 상태변경이 가능함 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별도로 파일을 카피해 놓거나 백업하지 않아도 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Source Code Management(SCM)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특정 시점 변경 추적</a:t>
            </a:r>
            <a:endParaRPr lang="en-US" altLang="ko-KR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Linus Torvalds</a:t>
            </a:r>
            <a:r>
              <a:rPr lang="ko-KR" altLang="en-US" dirty="0" err="1"/>
              <a:t>는직접</a:t>
            </a:r>
            <a:r>
              <a:rPr lang="ko-KR" altLang="en-US" dirty="0"/>
              <a:t> 개발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April 2005 -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라이선스 이슈로 인하여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en-US" altLang="ko-KR" sz="14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GitHub(2008</a:t>
            </a:r>
            <a:r>
              <a:rPr lang="ko-KR" altLang="en-US" dirty="0"/>
              <a:t>년경</a:t>
            </a:r>
            <a:r>
              <a:rPr lang="en-US" altLang="ko-KR" dirty="0"/>
              <a:t>)</a:t>
            </a:r>
            <a:r>
              <a:rPr lang="ko-KR" altLang="en-US" dirty="0"/>
              <a:t>로 인해서 폭발적으로 성장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의미 </a:t>
            </a:r>
            <a:r>
              <a:rPr lang="en-US" altLang="ko-KR" dirty="0"/>
              <a:t>: 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 err="1"/>
              <a:t>했어</a:t>
            </a:r>
            <a:r>
              <a:rPr lang="en-US" altLang="ko-KR" dirty="0"/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저지르다</a:t>
            </a:r>
            <a:r>
              <a:rPr lang="en-US" altLang="ko-KR" dirty="0"/>
              <a:t>[</a:t>
            </a:r>
            <a:r>
              <a:rPr lang="ko-KR" altLang="en-US" dirty="0"/>
              <a:t>범하다</a:t>
            </a:r>
            <a:r>
              <a:rPr lang="en-US" altLang="ko-KR" dirty="0"/>
              <a:t>], </a:t>
            </a:r>
            <a:r>
              <a:rPr lang="ko-KR" altLang="en-US" dirty="0"/>
              <a:t>약속하다</a:t>
            </a:r>
            <a:r>
              <a:rPr lang="en-US" altLang="ko-KR" dirty="0"/>
              <a:t>,  (</a:t>
            </a:r>
            <a:r>
              <a:rPr lang="ko-KR" altLang="en-US" dirty="0"/>
              <a:t>일</a:t>
            </a:r>
            <a:r>
              <a:rPr lang="en-US" altLang="ko-KR" dirty="0"/>
              <a:t>·</a:t>
            </a:r>
            <a:r>
              <a:rPr lang="ko-KR" altLang="en-US" dirty="0"/>
              <a:t>활동 등에</a:t>
            </a:r>
            <a:r>
              <a:rPr lang="en-US" altLang="ko-KR" dirty="0"/>
              <a:t>) </a:t>
            </a:r>
            <a:r>
              <a:rPr lang="ko-KR" altLang="en-US" dirty="0"/>
              <a:t>전념</a:t>
            </a:r>
            <a:r>
              <a:rPr lang="en-US" altLang="ko-KR" dirty="0"/>
              <a:t>[</a:t>
            </a:r>
            <a:r>
              <a:rPr lang="ko-KR" altLang="en-US" dirty="0"/>
              <a:t>헌신</a:t>
            </a:r>
            <a:r>
              <a:rPr lang="en-US" altLang="ko-KR" dirty="0"/>
              <a:t>]</a:t>
            </a:r>
            <a:r>
              <a:rPr lang="ko-KR" altLang="en-US" dirty="0"/>
              <a:t>하다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※ </a:t>
            </a:r>
            <a:r>
              <a:rPr lang="ko-KR" altLang="en-US" dirty="0" smtClean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en-US" altLang="ko-KR" dirty="0"/>
              <a:t>commit </a:t>
            </a:r>
            <a:r>
              <a:rPr lang="ko-KR" altLang="en-US" dirty="0"/>
              <a:t>객체</a:t>
            </a:r>
            <a:r>
              <a:rPr lang="en-US" altLang="ko-KR" dirty="0"/>
              <a:t> : </a:t>
            </a:r>
            <a:r>
              <a:rPr lang="ko-KR" altLang="en-US" dirty="0"/>
              <a:t>스냅샷으로 모든 정보</a:t>
            </a:r>
            <a:r>
              <a:rPr lang="en-US" altLang="ko-KR" dirty="0"/>
              <a:t>(</a:t>
            </a:r>
            <a:r>
              <a:rPr lang="ko-KR" altLang="en-US" dirty="0"/>
              <a:t>실제로는 정보의 연결고리</a:t>
            </a:r>
            <a:r>
              <a:rPr lang="en-US" altLang="ko-KR" dirty="0"/>
              <a:t>)</a:t>
            </a:r>
            <a:r>
              <a:rPr lang="ko-KR" altLang="en-US" dirty="0"/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7" y="4471987"/>
            <a:ext cx="6210300" cy="1266825"/>
          </a:xfrm>
          <a:prstGeom prst="rect">
            <a:avLst/>
          </a:prstGeom>
        </p:spPr>
      </p:pic>
      <p:sp>
        <p:nvSpPr>
          <p:cNvPr id="8" name="왼쪽 화살표 7"/>
          <p:cNvSpPr/>
          <p:nvPr/>
        </p:nvSpPr>
        <p:spPr>
          <a:xfrm rot="10800000">
            <a:off x="346557" y="4814490"/>
            <a:ext cx="749300" cy="1397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스냅샷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 smtClean="0"/>
              <a:t>Snapshot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r>
              <a:rPr lang="en-US" altLang="ko-KR" dirty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git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p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/>
              <a:t>:  </a:t>
            </a:r>
            <a:r>
              <a:rPr lang="en-US" altLang="ko-KR" dirty="0">
                <a:solidFill>
                  <a:srgbClr val="333300"/>
                </a:solidFill>
              </a:rPr>
              <a:t>commit</a:t>
            </a:r>
            <a:r>
              <a:rPr lang="ko-KR" altLang="en-US" dirty="0">
                <a:solidFill>
                  <a:srgbClr val="333300"/>
                </a:solidFill>
              </a:rPr>
              <a:t>간의 차이가 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&lt;commit ID1&gt;..&lt;commitID2&gt;  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6028" y="111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</a:t>
            </a:r>
            <a:r>
              <a:rPr lang="ko-KR" altLang="en-US" dirty="0" smtClean="0"/>
              <a:t>돌아가기</a:t>
            </a:r>
            <a:endParaRPr lang="en-US" altLang="ko-KR" dirty="0" smtClean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</a:t>
            </a:r>
            <a:r>
              <a:rPr lang="ko-KR" altLang="en-US" dirty="0" smtClean="0">
                <a:latin typeface="+mn-ea"/>
              </a:rPr>
              <a:t>하는 </a:t>
            </a:r>
            <a:r>
              <a:rPr lang="en-US" altLang="ko-KR" dirty="0" err="1" smtClean="0">
                <a:latin typeface="+mn-ea"/>
              </a:rPr>
              <a:t>commitID</a:t>
            </a:r>
            <a:r>
              <a:rPr lang="ko-KR" altLang="en-US" dirty="0" smtClean="0">
                <a:latin typeface="+mn-ea"/>
              </a:rPr>
              <a:t> 확인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gitplace</a:t>
            </a:r>
            <a:r>
              <a:rPr lang="ko-KR" altLang="en-US" dirty="0" smtClean="0">
                <a:latin typeface="+mn-ea"/>
              </a:rPr>
              <a:t> 폴더를 </a:t>
            </a:r>
            <a:r>
              <a:rPr lang="en-US" altLang="ko-KR" dirty="0" smtClean="0">
                <a:latin typeface="+mn-ea"/>
              </a:rPr>
              <a:t>gitplace1</a:t>
            </a:r>
            <a:r>
              <a:rPr lang="ko-KR" altLang="en-US" dirty="0" smtClean="0">
                <a:latin typeface="+mn-ea"/>
              </a:rPr>
              <a:t>로 폴더 복사 후 </a:t>
            </a:r>
            <a:r>
              <a:rPr lang="en-US" altLang="ko-KR" dirty="0" smtClean="0">
                <a:latin typeface="+mn-ea"/>
              </a:rPr>
              <a:t>gitplace1 </a:t>
            </a:r>
            <a:r>
              <a:rPr lang="ko-KR" altLang="en-US" dirty="0" smtClean="0">
                <a:latin typeface="+mn-ea"/>
              </a:rPr>
              <a:t>폴더로 이동 후 </a:t>
            </a:r>
            <a:r>
              <a:rPr lang="en-US" altLang="ko-KR" dirty="0" smtClean="0">
                <a:latin typeface="+mn-ea"/>
              </a:rPr>
              <a:t>bash</a:t>
            </a:r>
            <a:r>
              <a:rPr lang="ko-KR" altLang="en-US" dirty="0" smtClean="0">
                <a:latin typeface="+mn-ea"/>
              </a:rPr>
              <a:t>실행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방법 </a:t>
            </a:r>
            <a:r>
              <a:rPr lang="en-US" altLang="ko-KR" b="1" dirty="0" smtClean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status : </a:t>
            </a:r>
            <a:r>
              <a:rPr lang="ko-KR" altLang="en-US" dirty="0" smtClean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 </a:t>
            </a:r>
            <a:r>
              <a:rPr lang="en-US" altLang="ko-KR" dirty="0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reset  -- hard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&lt;commit ID&gt; </a:t>
            </a:r>
            <a:r>
              <a:rPr lang="en-US" altLang="ko-KR" dirty="0" smtClean="0">
                <a:latin typeface="+mn-ea"/>
              </a:rPr>
              <a:t>:  commit </a:t>
            </a:r>
            <a:r>
              <a:rPr lang="en-US" altLang="ko-KR" dirty="0">
                <a:latin typeface="+mn-ea"/>
              </a:rPr>
              <a:t>ID </a:t>
            </a:r>
            <a:r>
              <a:rPr lang="en-US" altLang="ko-KR" dirty="0" smtClean="0">
                <a:latin typeface="+mn-ea"/>
              </a:rPr>
              <a:t>=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※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 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특성상 </a:t>
            </a:r>
            <a:r>
              <a:rPr lang="ko-KR" altLang="en-US" dirty="0">
                <a:latin typeface="+mn-ea"/>
              </a:rPr>
              <a:t>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※  gitplace1</a:t>
            </a:r>
            <a:r>
              <a:rPr lang="ko-KR" altLang="en-US" dirty="0" smtClean="0">
                <a:latin typeface="+mn-ea"/>
              </a:rPr>
              <a:t>으로 가서 과거의 자료 확인하기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 smtClean="0">
                <a:latin typeface="+mn-ea"/>
              </a:rPr>
              <a:t>2 </a:t>
            </a:r>
            <a:r>
              <a:rPr lang="en-US" altLang="ko-KR" b="1" dirty="0">
                <a:latin typeface="+mn-ea"/>
              </a:rPr>
              <a:t>: </a:t>
            </a:r>
            <a:endParaRPr lang="en-US" altLang="ko-KR" b="1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checkout </a:t>
            </a:r>
            <a:r>
              <a:rPr lang="en-US" altLang="ko-KR" dirty="0">
                <a:latin typeface="+mn-ea"/>
              </a:rPr>
              <a:t>&lt;commit ID1</a:t>
            </a:r>
            <a:r>
              <a:rPr lang="en-US" altLang="ko-KR" dirty="0" smtClean="0">
                <a:latin typeface="+mn-ea"/>
              </a:rPr>
              <a:t>&gt; : checkout </a:t>
            </a:r>
            <a:r>
              <a:rPr lang="ko-KR" altLang="en-US" dirty="0" smtClean="0">
                <a:latin typeface="+mn-ea"/>
              </a:rPr>
              <a:t>명령어 습득 후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※  </a:t>
            </a:r>
            <a:r>
              <a:rPr lang="en-US" altLang="ko-KR" dirty="0" smtClean="0">
                <a:latin typeface="+mn-ea"/>
              </a:rPr>
              <a:t>detached HEAD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발생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살려서 계속 작업을 해야 한다면 신규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생성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</a:t>
            </a:r>
            <a:r>
              <a:rPr lang="ko-KR" altLang="en-US" dirty="0" smtClean="0">
                <a:latin typeface="+mn-ea"/>
              </a:rPr>
              <a:t>→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-b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신규브랜치명</a:t>
            </a:r>
            <a:r>
              <a:rPr lang="en-US" altLang="ko-KR" dirty="0" smtClean="0">
                <a:latin typeface="+mn-ea"/>
              </a:rPr>
              <a:t>’ &lt;commit ID1&gt;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</a:t>
            </a:r>
            <a:r>
              <a:rPr lang="en-US" altLang="ko-KR" dirty="0" smtClean="0"/>
              <a:t>bash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작업</a:t>
            </a:r>
            <a:endParaRPr lang="en-US" altLang="ko-KR" dirty="0" smtClean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smtClean="0"/>
              <a:t> 목록 볼 때</a:t>
            </a:r>
            <a:r>
              <a:rPr lang="en-US" altLang="ko-KR" dirty="0" smtClean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branch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branch</a:t>
            </a:r>
            <a:r>
              <a:rPr lang="ko-KR" altLang="en-US" dirty="0" smtClean="0"/>
              <a:t>  </a:t>
            </a:r>
            <a:r>
              <a:rPr lang="en-US" altLang="ko-KR" dirty="0" smtClean="0"/>
              <a:t>-v : </a:t>
            </a:r>
            <a:r>
              <a:rPr lang="ko-KR" altLang="en-US" dirty="0" smtClean="0"/>
              <a:t>위와 차이점 확인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 smtClean="0">
                <a:latin typeface="+mn-ea"/>
              </a:rPr>
              <a:t>들기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br1 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 smtClean="0">
                <a:latin typeface="+mn-ea"/>
              </a:rPr>
              <a:t> “br1“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생성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-v : </a:t>
            </a:r>
            <a:r>
              <a:rPr lang="ko-KR" altLang="en-US" dirty="0" smtClean="0"/>
              <a:t>상태 </a:t>
            </a:r>
            <a:r>
              <a:rPr lang="ko-KR" altLang="en-US" dirty="0"/>
              <a:t>확인</a:t>
            </a:r>
            <a:endParaRPr lang="en-US" altLang="ko-KR" dirty="0">
              <a:latin typeface="+mn-ea"/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checkout br1 </a:t>
            </a:r>
            <a:r>
              <a:rPr lang="en-US" altLang="ko-KR" dirty="0">
                <a:latin typeface="+mn-ea"/>
              </a:rPr>
              <a:t>: “br1“ </a:t>
            </a:r>
            <a:r>
              <a:rPr lang="ko-KR" altLang="en-US" dirty="0" err="1" smtClean="0">
                <a:latin typeface="+mn-ea"/>
              </a:rPr>
              <a:t>브랜치로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전환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-v : </a:t>
            </a:r>
            <a:r>
              <a:rPr lang="ko-KR" altLang="en-US" dirty="0"/>
              <a:t>상태 확인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※ HEAD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br1</a:t>
            </a:r>
            <a:r>
              <a:rPr lang="ko-KR" altLang="en-US" dirty="0" smtClean="0">
                <a:latin typeface="+mn-ea"/>
              </a:rPr>
              <a:t>으로 변경되어 가리키는 것을 확인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폴더에서 아래 </a:t>
            </a:r>
            <a:r>
              <a:rPr lang="en-US" altLang="ko-KR" dirty="0" smtClean="0">
                <a:latin typeface="+mn-ea"/>
              </a:rPr>
              <a:t>ⓐ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ⓑ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ⓒ</a:t>
            </a:r>
            <a:r>
              <a:rPr lang="ko-KR" altLang="en-US" dirty="0" smtClean="0">
                <a:latin typeface="+mn-ea"/>
              </a:rPr>
              <a:t>과정 진행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ⓐ p1.txt</a:t>
            </a:r>
            <a:r>
              <a:rPr lang="ko-KR" altLang="en-US" dirty="0" smtClean="0">
                <a:latin typeface="+mn-ea"/>
              </a:rPr>
              <a:t>를 메모장으로 열어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번째 줄에 </a:t>
            </a:r>
            <a:r>
              <a:rPr lang="en-US" altLang="ko-KR" dirty="0" smtClean="0">
                <a:latin typeface="+mn-ea"/>
              </a:rPr>
              <a:t>‘br1 story1’ </a:t>
            </a:r>
            <a:r>
              <a:rPr lang="ko-KR" altLang="en-US" dirty="0" smtClean="0">
                <a:latin typeface="+mn-ea"/>
              </a:rPr>
              <a:t>입력 후 저장 닫기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status : </a:t>
            </a:r>
            <a:r>
              <a:rPr lang="ko-KR" altLang="en-US" dirty="0" smtClean="0">
                <a:latin typeface="+mn-ea"/>
              </a:rPr>
              <a:t>상태 확인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 </a:t>
            </a:r>
            <a:r>
              <a:rPr lang="en-US" altLang="ko-KR" dirty="0" smtClean="0">
                <a:latin typeface="+mn-ea"/>
              </a:rPr>
              <a:t>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commit -m ‘commit1 from br1 branch’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ⓑ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번째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‘br1 </a:t>
            </a:r>
            <a:r>
              <a:rPr lang="en-US" altLang="ko-KR" dirty="0" smtClean="0">
                <a:latin typeface="+mn-ea"/>
              </a:rPr>
              <a:t>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 </a:t>
            </a:r>
            <a:r>
              <a:rPr lang="en-US" altLang="ko-KR" dirty="0" smtClean="0">
                <a:latin typeface="+mn-ea"/>
              </a:rPr>
              <a:t>-am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smtClean="0">
                <a:latin typeface="+mn-ea"/>
              </a:rPr>
              <a:t>commit2 </a:t>
            </a:r>
            <a:r>
              <a:rPr lang="en-US" altLang="ko-KR" dirty="0">
                <a:latin typeface="+mn-ea"/>
              </a:rPr>
              <a:t>from br1 branch’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ⓒ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 smtClean="0">
                <a:latin typeface="+mn-ea"/>
              </a:rPr>
              <a:t>6</a:t>
            </a:r>
            <a:r>
              <a:rPr lang="ko-KR" altLang="en-US" dirty="0" smtClean="0">
                <a:latin typeface="+mn-ea"/>
              </a:rPr>
              <a:t>번째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‘br1 </a:t>
            </a:r>
            <a:r>
              <a:rPr lang="en-US" altLang="ko-KR" dirty="0" smtClean="0">
                <a:latin typeface="+mn-ea"/>
              </a:rPr>
              <a:t>story3’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</a:t>
            </a:r>
            <a:r>
              <a:rPr lang="en-US" altLang="ko-KR" dirty="0" smtClean="0">
                <a:latin typeface="+mn-ea"/>
              </a:rPr>
              <a:t>commit3 </a:t>
            </a:r>
            <a:r>
              <a:rPr lang="en-US" altLang="ko-KR" dirty="0">
                <a:latin typeface="+mn-ea"/>
              </a:rPr>
              <a:t>from br1 branch’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log –branches  </a:t>
            </a:r>
            <a:r>
              <a:rPr lang="en-US" altLang="ko-KR" dirty="0" smtClean="0">
                <a:latin typeface="+mn-ea"/>
              </a:rPr>
              <a:t>: branch </a:t>
            </a:r>
            <a:r>
              <a:rPr lang="ko-KR" altLang="en-US" dirty="0" smtClean="0">
                <a:latin typeface="+mn-ea"/>
              </a:rPr>
              <a:t>가 갈라지기 시작하는 것을 확인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※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생성하고 전환 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>
                <a:latin typeface="+mn-ea"/>
              </a:rPr>
              <a:t>git checkout 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br2 : br2 </a:t>
            </a:r>
            <a:r>
              <a:rPr lang="ko-KR" altLang="en-US" dirty="0" err="1" smtClean="0">
                <a:latin typeface="+mn-ea"/>
              </a:rPr>
              <a:t>브랜치를</a:t>
            </a:r>
            <a:r>
              <a:rPr lang="ko-KR" altLang="en-US" dirty="0" smtClean="0">
                <a:latin typeface="+mn-ea"/>
              </a:rPr>
              <a:t> 만들고 이동함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※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br2 =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branch bt2 &amp;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checkout br2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  <a:endParaRPr lang="en-US" altLang="ko-KR" dirty="0" smtClean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6"/>
            </a:pP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삭제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–d  </a:t>
            </a:r>
            <a:r>
              <a:rPr lang="en-US" altLang="ko-KR" dirty="0" smtClean="0">
                <a:latin typeface="+mn-ea"/>
              </a:rPr>
              <a:t>br2 </a:t>
            </a:r>
            <a:r>
              <a:rPr lang="en-US" altLang="ko-KR" dirty="0">
                <a:latin typeface="+mn-ea"/>
              </a:rPr>
              <a:t>( -</a:t>
            </a:r>
            <a:r>
              <a:rPr lang="en-US" altLang="ko-KR" dirty="0" smtClean="0">
                <a:latin typeface="+mn-ea"/>
              </a:rPr>
              <a:t>D :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 br2 </a:t>
            </a:r>
            <a:r>
              <a:rPr lang="ko-KR" altLang="en-US" dirty="0" smtClean="0">
                <a:latin typeface="+mn-ea"/>
              </a:rPr>
              <a:t>삭제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  log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main br1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간 </a:t>
            </a:r>
            <a:r>
              <a:rPr lang="ko-KR" altLang="en-US" dirty="0">
                <a:latin typeface="+mn-ea"/>
              </a:rPr>
              <a:t>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</a:t>
            </a:r>
            <a:r>
              <a:rPr lang="en-US" altLang="ko-KR" dirty="0" smtClean="0">
                <a:latin typeface="+mn-ea"/>
              </a:rPr>
              <a:t>main br1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r>
              <a:rPr lang="en-US" altLang="ko-KR" dirty="0">
                <a:latin typeface="+mn-ea"/>
              </a:rPr>
              <a:t>:</a:t>
            </a: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 smtClean="0"/>
              <a:t>☞ </a:t>
            </a:r>
            <a:r>
              <a:rPr lang="en-US" altLang="ko-KR" sz="1600" b="0" dirty="0" err="1" smtClean="0"/>
              <a:t>git</a:t>
            </a:r>
            <a:r>
              <a:rPr lang="en-US" altLang="ko-KR" sz="1600" b="0" dirty="0" smtClean="0"/>
              <a:t> log --branches --graph --decorate --</a:t>
            </a:r>
            <a:r>
              <a:rPr lang="en-US" altLang="ko-KR" sz="1600" b="0" dirty="0" err="1" smtClean="0"/>
              <a:t>oneline</a:t>
            </a:r>
            <a:endParaRPr lang="en-US" altLang="ko-KR" sz="1600" b="0" dirty="0" smtClean="0"/>
          </a:p>
          <a:p>
            <a:pPr marL="0" indent="0" algn="l" fontAlgn="base">
              <a:buNone/>
            </a:pPr>
            <a:r>
              <a:rPr lang="ko-KR" altLang="en-US" sz="1600" b="0" dirty="0" smtClean="0"/>
              <a:t>          </a:t>
            </a:r>
            <a:r>
              <a:rPr lang="en-US" altLang="ko-KR" sz="1600" b="0" dirty="0" smtClean="0"/>
              <a:t>- </a:t>
            </a:r>
            <a:r>
              <a:rPr lang="ko-KR" altLang="en-US" sz="1600" b="0" dirty="0" smtClean="0"/>
              <a:t>로그에 </a:t>
            </a:r>
            <a:r>
              <a:rPr lang="ko-KR" altLang="en-US" sz="1600" b="0" dirty="0"/>
              <a:t>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  <a:endParaRPr lang="en-US" altLang="ko-KR" sz="1600" b="0" dirty="0" smtClean="0"/>
          </a:p>
          <a:p>
            <a:pPr marL="0" indent="0" algn="l" fontAlgn="base"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         </a:t>
            </a:r>
            <a:r>
              <a:rPr lang="ko-KR" altLang="en-US" sz="1600" b="0" dirty="0" smtClean="0"/>
              <a:t>한 줄로 </a:t>
            </a:r>
            <a:r>
              <a:rPr lang="ko-KR" altLang="en-US" sz="1600" b="0" dirty="0"/>
              <a:t>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merge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43366FF-3F6D-477F-A506-3F7EB2FA2205}"/>
              </a:ext>
            </a:extLst>
          </p:cNvPr>
          <p:cNvSpPr txBox="1">
            <a:spLocks/>
          </p:cNvSpPr>
          <p:nvPr/>
        </p:nvSpPr>
        <p:spPr>
          <a:xfrm>
            <a:off x="250825" y="3613010"/>
            <a:ext cx="8641655" cy="2428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en-US" altLang="ko-KR" dirty="0"/>
              <a:t> </a:t>
            </a:r>
            <a:r>
              <a:rPr lang="ko-KR" altLang="en-US" dirty="0"/>
              <a:t>충돌 발생시 </a:t>
            </a:r>
            <a:r>
              <a:rPr lang="en-US" altLang="ko-KR" dirty="0"/>
              <a:t>(conflict)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--help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apply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list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drop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pop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=&gt; git stash apply; git stash drop;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/>
              <a:t>지역저장소</a:t>
            </a:r>
            <a:r>
              <a:rPr lang="ko-KR" altLang="en-US" dirty="0"/>
              <a:t> </a:t>
            </a:r>
            <a:r>
              <a:rPr lang="en-US" altLang="ko-KR" dirty="0"/>
              <a:t>(Local Repository) : </a:t>
            </a:r>
            <a:r>
              <a:rPr lang="ko-KR" altLang="en-US" dirty="0"/>
              <a:t>내 </a:t>
            </a:r>
            <a:r>
              <a:rPr lang="en-US" altLang="ko-KR" dirty="0"/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원격저장소 </a:t>
            </a:r>
            <a:r>
              <a:rPr lang="en-US" altLang="ko-KR" dirty="0"/>
              <a:t>(Remote Repository) :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 log –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으로 돌아가고자 하는 파일 위치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oneline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checkout  commit </a:t>
            </a:r>
            <a:r>
              <a:rPr lang="ko-KR" altLang="en-US" dirty="0"/>
              <a:t>해시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status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directory</a:t>
            </a:r>
            <a:r>
              <a:rPr lang="ko-KR" altLang="en-US" dirty="0"/>
              <a:t>에서 내용확인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확인후 원위치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☞  git</a:t>
            </a:r>
            <a:r>
              <a:rPr lang="ko-KR" altLang="en-US" dirty="0"/>
              <a:t> </a:t>
            </a:r>
            <a:r>
              <a:rPr lang="en-US" altLang="ko-KR" dirty="0"/>
              <a:t>status : </a:t>
            </a:r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☞  git</a:t>
            </a:r>
            <a:r>
              <a:rPr lang="ko-KR" altLang="en-US" dirty="0"/>
              <a:t> </a:t>
            </a:r>
            <a:r>
              <a:rPr lang="en-US" altLang="ko-KR" dirty="0"/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☞  git</a:t>
            </a:r>
            <a:r>
              <a:rPr lang="ko-KR" altLang="en-US" dirty="0"/>
              <a:t> </a:t>
            </a:r>
            <a:r>
              <a:rPr lang="en-US" altLang="ko-KR" dirty="0"/>
              <a:t>status : </a:t>
            </a:r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9" y="1465118"/>
            <a:ext cx="4638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hosting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hostinf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scm</a:t>
            </a:r>
            <a:r>
              <a:rPr lang="en-US" altLang="ko-KR" dirty="0"/>
              <a:t>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https://...... </a:t>
            </a:r>
            <a:r>
              <a:rPr lang="ko-KR" altLang="en-US" dirty="0"/>
              <a:t>그림 포함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“</a:t>
            </a:r>
            <a:r>
              <a:rPr lang="ko-KR" altLang="en-US" dirty="0" err="1"/>
              <a:t>원격저장소</a:t>
            </a:r>
            <a:r>
              <a:rPr lang="ko-KR" altLang="en-US" dirty="0"/>
              <a:t> 이름</a:t>
            </a:r>
            <a:r>
              <a:rPr lang="en-US" altLang="ko-KR" dirty="0"/>
              <a:t>;</a:t>
            </a:r>
            <a:r>
              <a:rPr lang="ko-KR" altLang="en-US" dirty="0"/>
              <a:t>관습적으로 </a:t>
            </a:r>
            <a:r>
              <a:rPr lang="en-US" altLang="ko-KR" dirty="0"/>
              <a:t>origin” http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-v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651710"/>
            <a:ext cx="8642350" cy="24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보내기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enter </a:t>
            </a:r>
            <a:r>
              <a:rPr lang="ko-KR" altLang="en-US" dirty="0" err="1"/>
              <a:t>명령확인</a:t>
            </a:r>
            <a:r>
              <a:rPr lang="en-US" altLang="ko-KR" dirty="0"/>
              <a:t>. Push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</a:p>
          <a:p>
            <a:pPr lvl="1"/>
            <a:r>
              <a:rPr lang="ko-KR" altLang="en-US" dirty="0"/>
              <a:t>명령 위에서 보고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–-set-upstream origin main. </a:t>
            </a:r>
            <a:r>
              <a:rPr lang="ko-KR" altLang="en-US" dirty="0"/>
              <a:t>이후에는 </a:t>
            </a:r>
            <a:r>
              <a:rPr lang="en-US" altLang="ko-KR" dirty="0" err="1"/>
              <a:t>git</a:t>
            </a:r>
            <a:r>
              <a:rPr lang="en-US" altLang="ko-KR" dirty="0"/>
              <a:t> push</a:t>
            </a:r>
            <a:r>
              <a:rPr lang="ko-KR" altLang="en-US" dirty="0"/>
              <a:t>만 수행</a:t>
            </a:r>
            <a:endParaRPr lang="en-US" altLang="ko-KR" dirty="0"/>
          </a:p>
          <a:p>
            <a:pPr lvl="1"/>
            <a:r>
              <a:rPr lang="en-US" altLang="ko-KR" dirty="0"/>
              <a:t>Username</a:t>
            </a:r>
            <a:r>
              <a:rPr lang="ko-KR" altLang="en-US" dirty="0"/>
              <a:t>을 입력하라고 하면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 등록된 </a:t>
            </a:r>
            <a:r>
              <a:rPr lang="en-US" altLang="ko-KR" dirty="0">
                <a:solidFill>
                  <a:srgbClr val="FF0000"/>
                </a:solidFill>
              </a:rPr>
              <a:t>username 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/>
              <a:t>reload </a:t>
            </a:r>
            <a:r>
              <a:rPr lang="ko-KR" altLang="en-US" dirty="0"/>
              <a:t>버튼 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주소칸</a:t>
            </a:r>
            <a:r>
              <a:rPr lang="ko-KR" altLang="en-US" dirty="0"/>
              <a:t>  앞</a:t>
            </a:r>
            <a:r>
              <a:rPr lang="en-US" altLang="ko-KR" dirty="0"/>
              <a:t>)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로컬에서 진행된 </a:t>
            </a:r>
            <a:r>
              <a:rPr lang="en-US" altLang="ko-KR" dirty="0"/>
              <a:t>commit </a:t>
            </a:r>
            <a:r>
              <a:rPr lang="ko-KR" altLang="en-US" dirty="0" err="1"/>
              <a:t>히스토리가</a:t>
            </a:r>
            <a:r>
              <a:rPr lang="ko-KR" altLang="en-US" dirty="0"/>
              <a:t> 그대로 저장된 내용 확인 </a:t>
            </a:r>
            <a:r>
              <a:rPr lang="en-US" altLang="ko-KR" dirty="0"/>
              <a:t>(</a:t>
            </a:r>
            <a:r>
              <a:rPr lang="ko-KR" altLang="en-US" dirty="0" err="1"/>
              <a:t>로컬창을</a:t>
            </a:r>
            <a:r>
              <a:rPr lang="ko-KR" altLang="en-US" dirty="0"/>
              <a:t> 띄어 놓고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로컬에서 변경된 내용을 만들고 </a:t>
            </a:r>
            <a:r>
              <a:rPr lang="en-US" altLang="ko-KR" dirty="0"/>
              <a:t>add commit push</a:t>
            </a:r>
            <a:r>
              <a:rPr lang="ko-KR" altLang="en-US" dirty="0"/>
              <a:t>까지 진행 </a:t>
            </a:r>
            <a:r>
              <a:rPr lang="en-US" altLang="ko-KR" dirty="0"/>
              <a:t>-&gt; </a:t>
            </a:r>
            <a:r>
              <a:rPr lang="en-US" altLang="ko-KR" dirty="0" err="1"/>
              <a:t>github</a:t>
            </a:r>
            <a:r>
              <a:rPr lang="ko-KR" altLang="en-US" dirty="0"/>
              <a:t>에서 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 http</a:t>
            </a:r>
            <a:r>
              <a:rPr lang="ko-KR" altLang="en-US" dirty="0"/>
              <a:t>주소 </a:t>
            </a:r>
            <a:r>
              <a:rPr lang="en-US" altLang="ko-KR" dirty="0"/>
              <a:t>“</a:t>
            </a:r>
            <a:r>
              <a:rPr lang="ko-KR" altLang="en-US" dirty="0"/>
              <a:t>내가 원하는 </a:t>
            </a:r>
            <a:r>
              <a:rPr lang="en-US" altLang="ko-KR" dirty="0"/>
              <a:t>directory </a:t>
            </a:r>
            <a:r>
              <a:rPr lang="ko-KR" altLang="en-US" dirty="0"/>
              <a:t>기입</a:t>
            </a:r>
            <a:r>
              <a:rPr lang="en-US" altLang="ko-KR" dirty="0"/>
              <a:t>” </a:t>
            </a:r>
            <a:r>
              <a:rPr lang="ko-KR" altLang="en-US" dirty="0"/>
              <a:t>이것을 기입하지 않으면 </a:t>
            </a:r>
            <a:r>
              <a:rPr lang="ko-KR" altLang="en-US" dirty="0" err="1"/>
              <a:t>원격저장소</a:t>
            </a:r>
            <a:r>
              <a:rPr lang="ko-KR" altLang="en-US" dirty="0"/>
              <a:t> 명칭대로 복사됨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활용하기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작업 </a:t>
            </a:r>
            <a:r>
              <a:rPr lang="en-US" altLang="ko-KR" dirty="0"/>
              <a:t>-&gt; push </a:t>
            </a:r>
            <a:r>
              <a:rPr lang="ko-KR" altLang="en-US" dirty="0"/>
              <a:t>반복 작업</a:t>
            </a:r>
            <a:endParaRPr lang="en-US" altLang="ko-KR" dirty="0"/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</a:t>
            </a:r>
            <a:r>
              <a:rPr lang="ko-KR" altLang="en-US" dirty="0" err="1"/>
              <a:t>명령확인</a:t>
            </a:r>
            <a:endParaRPr lang="en-US" altLang="ko-KR" dirty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fork</a:t>
            </a:r>
            <a:r>
              <a:rPr lang="ko-KR" altLang="en-US" dirty="0">
                <a:solidFill>
                  <a:srgbClr val="FF0000"/>
                </a:solidFill>
              </a:rPr>
              <a:t>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pull</a:t>
            </a:r>
            <a:r>
              <a:rPr lang="ko-KR" altLang="en-US" dirty="0">
                <a:solidFill>
                  <a:srgbClr val="FF0000"/>
                </a:solidFill>
              </a:rPr>
              <a:t>할 때 어디서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dirty="0"/>
              <a:t>Settings - &gt; manage Access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ko-KR" altLang="en-US" dirty="0"/>
              <a:t>인증을 받지 않으면 다운로드는 할 수 있으나 </a:t>
            </a:r>
            <a:r>
              <a:rPr lang="en-US" altLang="ko-KR" dirty="0"/>
              <a:t>push</a:t>
            </a:r>
            <a:r>
              <a:rPr lang="ko-KR" altLang="en-US" dirty="0"/>
              <a:t>는 안됨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A9059-36D1-4F6B-A5C7-AA7C5A3F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68" y="1857079"/>
            <a:ext cx="6881567" cy="47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603677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9FE1F7F-BB82-4587-A86F-471C542D6EA7}"/>
              </a:ext>
            </a:extLst>
          </p:cNvPr>
          <p:cNvSpPr txBox="1">
            <a:spLocks/>
          </p:cNvSpPr>
          <p:nvPr/>
        </p:nvSpPr>
        <p:spPr>
          <a:xfrm>
            <a:off x="250825" y="4506993"/>
            <a:ext cx="8641655" cy="152616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/>
              <a:t>프로젝트 만들기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/>
              <a:t>화면 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0000FF"/>
                </a:solidFill>
              </a:rPr>
              <a:t>프로젝트</a:t>
            </a:r>
            <a:r>
              <a:rPr lang="ko-KR" altLang="en-US" dirty="0"/>
              <a:t> 이름 입력</a:t>
            </a:r>
            <a:r>
              <a:rPr lang="en-US" altLang="ko-KR" dirty="0"/>
              <a:t>: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core.quotepath</a:t>
            </a:r>
            <a:r>
              <a:rPr lang="en-US" altLang="ko-KR" dirty="0"/>
              <a:t> false (git bash </a:t>
            </a:r>
            <a:r>
              <a:rPr lang="ko-KR" altLang="en-US" dirty="0"/>
              <a:t>창에서 꼭 실행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c:/Users/user/gitconfig </a:t>
            </a:r>
            <a:r>
              <a:rPr lang="ko-KR" altLang="en-US" dirty="0"/>
              <a:t>에서 </a:t>
            </a:r>
            <a:r>
              <a:rPr lang="en-US" altLang="ko-KR" dirty="0"/>
              <a:t>[core] --&gt; </a:t>
            </a:r>
            <a:r>
              <a:rPr lang="en-US" altLang="ko-KR" dirty="0" err="1"/>
              <a:t>quotepath</a:t>
            </a:r>
            <a:r>
              <a:rPr lang="en-US" altLang="ko-KR" dirty="0"/>
              <a:t> = false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2. bash </a:t>
            </a:r>
            <a:r>
              <a:rPr lang="ko-KR" altLang="en-US" dirty="0"/>
              <a:t>창에서 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options → Text → Locale</a:t>
            </a:r>
            <a:r>
              <a:rPr lang="ko-KR" altLang="en-US" dirty="0"/>
              <a:t>항목에서 </a:t>
            </a:r>
            <a:r>
              <a:rPr lang="en-US" altLang="ko-KR" dirty="0" err="1"/>
              <a:t>ko_KR</a:t>
            </a:r>
            <a:r>
              <a:rPr lang="ko-KR" altLang="en-US" dirty="0"/>
              <a:t>선택</a:t>
            </a:r>
            <a:r>
              <a:rPr lang="en-US" altLang="ko-KR" dirty="0"/>
              <a:t>,  Character set</a:t>
            </a:r>
            <a:r>
              <a:rPr lang="ko-KR" altLang="en-US" dirty="0"/>
              <a:t>에서 </a:t>
            </a:r>
            <a:r>
              <a:rPr lang="en-US" altLang="ko-KR" dirty="0"/>
              <a:t>UTF-8 </a:t>
            </a:r>
            <a:r>
              <a:rPr lang="ko-KR" altLang="en-US" dirty="0"/>
              <a:t>선택</a:t>
            </a:r>
            <a:r>
              <a:rPr lang="en-US" altLang="ko-KR" dirty="0"/>
              <a:t> →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9"/>
            <a:ext cx="8641655" cy="1658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/>
              <a:t>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/>
              <a:t>     윈도우가 아닌 </a:t>
            </a:r>
            <a:r>
              <a:rPr lang="en-US" altLang="ko-KR" dirty="0" err="1"/>
              <a:t>linux</a:t>
            </a:r>
            <a:r>
              <a:rPr lang="ko-KR" altLang="en-US" dirty="0"/>
              <a:t>등과 협업을 위해서는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                                                           'git config --global </a:t>
            </a:r>
            <a:r>
              <a:rPr lang="en-US" altLang="ko-KR" dirty="0" err="1"/>
              <a:t>core.safecrlf</a:t>
            </a:r>
            <a:r>
              <a:rPr lang="en-US" altLang="ko-KR" dirty="0"/>
              <a:t> true'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874625"/>
            <a:ext cx="6505575" cy="4791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5247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783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확인 후 창 닫기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2721</Words>
  <Application>Microsoft Office PowerPoint</Application>
  <PresentationFormat>화면 슬라이드 쇼(4:3)</PresentationFormat>
  <Paragraphs>471</Paragraphs>
  <Slides>45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NanumGothic</vt:lpstr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상태</vt:lpstr>
      <vt:lpstr>파일 수정 후 commit  </vt:lpstr>
      <vt:lpstr>파일 수정 후 commit  </vt:lpstr>
      <vt:lpstr>파일 수정 후 commit  </vt:lpstr>
      <vt:lpstr>Initial Commit 만들기 </vt:lpstr>
      <vt:lpstr>스냅샷</vt:lpstr>
      <vt:lpstr>파일 내용 비교  </vt:lpstr>
      <vt:lpstr>과거로 돌아가기</vt:lpstr>
      <vt:lpstr>브랜치 만들기  </vt:lpstr>
      <vt:lpstr>브랜치 만들기  </vt:lpstr>
      <vt:lpstr>브랜치 만들기  </vt:lpstr>
      <vt:lpstr>브랜치 정보 확인  </vt:lpstr>
      <vt:lpstr>브랜치 병합  </vt:lpstr>
      <vt:lpstr>Stash  </vt:lpstr>
      <vt:lpstr>예전 파일 찾아보기</vt:lpstr>
      <vt:lpstr>복습</vt:lpstr>
      <vt:lpstr>Githosting</vt:lpstr>
      <vt:lpstr>원격저장소 연결</vt:lpstr>
      <vt:lpstr>원격저장소 연결</vt:lpstr>
      <vt:lpstr>원격저장소에서 복제하기</vt:lpstr>
      <vt:lpstr>원격저장소에서 활용하기</vt:lpstr>
      <vt:lpstr>협업하기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190</cp:revision>
  <dcterms:created xsi:type="dcterms:W3CDTF">2021-03-25T01:55:58Z</dcterms:created>
  <dcterms:modified xsi:type="dcterms:W3CDTF">2021-03-27T12:17:36Z</dcterms:modified>
</cp:coreProperties>
</file>