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9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6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3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FE5D-7E28-4599-B999-A8E2BD62561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CB46-252C-4F3A-ABB5-5D38D7B3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76218" y="1804446"/>
            <a:ext cx="3117002" cy="45393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256729" y="1804446"/>
            <a:ext cx="3067764" cy="45393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98167" y="1804446"/>
            <a:ext cx="3437541" cy="45393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70628" y="2645230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Tree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0628" y="2094079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Commit 1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0628" y="3050178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Parent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0628" y="3455127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Author :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0628" y="3860075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Committer: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33398" y="2814551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33398" y="2305605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1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0627" y="4265024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62435" y="4178933"/>
            <a:ext cx="2926079" cy="1975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2435" y="2014079"/>
            <a:ext cx="2926079" cy="1975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1847" y="2645737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1 : hash,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51847" y="2136791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Tree 1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1847" y="3050686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2 : hash</a:t>
            </a:r>
            <a:r>
              <a:rPr lang="en-US" altLang="ko-KR" dirty="0" smtClean="0">
                <a:solidFill>
                  <a:schemeClr val="tx1"/>
                </a:solidFill>
              </a:rPr>
              <a:t>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1847" y="3455635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3 : hash</a:t>
            </a:r>
            <a:r>
              <a:rPr lang="en-US" altLang="ko-KR" dirty="0" smtClean="0">
                <a:solidFill>
                  <a:schemeClr val="tx1"/>
                </a:solidFill>
              </a:rPr>
              <a:t>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51847" y="4810591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1 : hash,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51847" y="4301645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Tree 2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1847" y="5215540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2 : hash</a:t>
            </a:r>
            <a:r>
              <a:rPr lang="en-US" altLang="ko-KR" dirty="0" smtClean="0">
                <a:solidFill>
                  <a:schemeClr val="tx1"/>
                </a:solidFill>
              </a:rPr>
              <a:t>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51847" y="5620489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3 : hash</a:t>
            </a:r>
            <a:r>
              <a:rPr lang="en-US" altLang="ko-KR" dirty="0" smtClean="0">
                <a:solidFill>
                  <a:schemeClr val="tx1"/>
                </a:solidFill>
              </a:rPr>
              <a:t>, file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533398" y="4065510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33398" y="3556564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2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33398" y="5353135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33398" y="4844189"/>
            <a:ext cx="2547257" cy="4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3 :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70628" y="1234193"/>
            <a:ext cx="2547257" cy="404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Commit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3308" y="1234193"/>
            <a:ext cx="2547257" cy="404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Tree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86324" y="1234193"/>
            <a:ext cx="2547257" cy="404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Blob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36655" y="340265"/>
            <a:ext cx="6560564" cy="488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객체의 종류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" idx="3"/>
            <a:endCxn id="10" idx="1"/>
          </p:cNvCxnSpPr>
          <p:nvPr/>
        </p:nvCxnSpPr>
        <p:spPr>
          <a:xfrm flipV="1">
            <a:off x="3717885" y="2339266"/>
            <a:ext cx="1133962" cy="50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" idx="3"/>
            <a:endCxn id="26" idx="1"/>
          </p:cNvCxnSpPr>
          <p:nvPr/>
        </p:nvCxnSpPr>
        <p:spPr>
          <a:xfrm>
            <a:off x="3717885" y="2847705"/>
            <a:ext cx="1133962" cy="165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" idx="3"/>
            <a:endCxn id="17" idx="1"/>
          </p:cNvCxnSpPr>
          <p:nvPr/>
        </p:nvCxnSpPr>
        <p:spPr>
          <a:xfrm flipV="1">
            <a:off x="7399104" y="2508080"/>
            <a:ext cx="1134294" cy="340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3"/>
            <a:endCxn id="31" idx="1"/>
          </p:cNvCxnSpPr>
          <p:nvPr/>
        </p:nvCxnSpPr>
        <p:spPr>
          <a:xfrm>
            <a:off x="7399104" y="3253161"/>
            <a:ext cx="1134294" cy="505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5" idx="3"/>
            <a:endCxn id="33" idx="1"/>
          </p:cNvCxnSpPr>
          <p:nvPr/>
        </p:nvCxnSpPr>
        <p:spPr>
          <a:xfrm>
            <a:off x="7399104" y="3658110"/>
            <a:ext cx="1134294" cy="1388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2021-03-21T09:43:54Z</dcterms:created>
  <dcterms:modified xsi:type="dcterms:W3CDTF">2021-03-21T10:00:46Z</dcterms:modified>
</cp:coreProperties>
</file>